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bookmarkIdSeed="3">
  <p:sldMasterIdLst>
    <p:sldMasterId id="2147483672" r:id="rId4"/>
  </p:sldMasterIdLst>
  <p:notesMasterIdLst>
    <p:notesMasterId r:id="rId15"/>
  </p:notesMasterIdLst>
  <p:handoutMasterIdLst>
    <p:handoutMasterId r:id="rId16"/>
  </p:handoutMasterIdLst>
  <p:sldIdLst>
    <p:sldId id="258" r:id="rId5"/>
    <p:sldId id="259" r:id="rId6"/>
    <p:sldId id="293" r:id="rId7"/>
    <p:sldId id="294" r:id="rId8"/>
    <p:sldId id="295" r:id="rId9"/>
    <p:sldId id="296" r:id="rId10"/>
    <p:sldId id="297" r:id="rId11"/>
    <p:sldId id="298" r:id="rId12"/>
    <p:sldId id="265" r:id="rId13"/>
    <p:sldId id="289" r:id="rId14"/>
  </p:sldIdLst>
  <p:sldSz cx="12192000" cy="6858000"/>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作成者" initials="A" lastIdx="9"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FF9999"/>
    <a:srgbClr val="FF6699"/>
    <a:srgbClr val="FFCCFF"/>
    <a:srgbClr val="FF3399"/>
    <a:srgbClr val="FFCCCC"/>
    <a:srgbClr val="FF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786" autoAdjust="0"/>
    <p:restoredTop sz="89421" autoAdjust="0"/>
  </p:normalViewPr>
  <p:slideViewPr>
    <p:cSldViewPr snapToGrid="0">
      <p:cViewPr varScale="1">
        <p:scale>
          <a:sx n="81" d="100"/>
          <a:sy n="81" d="100"/>
        </p:scale>
        <p:origin x="126" y="396"/>
      </p:cViewPr>
      <p:guideLst/>
    </p:cSldViewPr>
  </p:slideViewPr>
  <p:notesTextViewPr>
    <p:cViewPr>
      <p:scale>
        <a:sx n="1" d="1"/>
        <a:sy n="1" d="1"/>
      </p:scale>
      <p:origin x="0" y="0"/>
    </p:cViewPr>
  </p:notesTextViewPr>
  <p:notesViewPr>
    <p:cSldViewPr snapToGrid="0">
      <p:cViewPr varScale="1">
        <p:scale>
          <a:sx n="74" d="100"/>
          <a:sy n="74" d="100"/>
        </p:scale>
        <p:origin x="2202" y="8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commentAuthors" Target="commentAuthors.xml"/><Relationship Id="rId2" Type="http://schemas.openxmlformats.org/officeDocument/2006/relationships/customXml" Target="../customXml/item2.xml"/><Relationship Id="rId16" Type="http://schemas.openxmlformats.org/officeDocument/2006/relationships/handoutMaster" Target="handoutMasters/handoutMaster1.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40087538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49787" cy="498693"/>
          </a:xfrm>
          <a:prstGeom prst="rect">
            <a:avLst/>
          </a:prstGeom>
        </p:spPr>
        <p:txBody>
          <a:bodyPr vert="horz" lIns="92236" tIns="46118" rIns="92236" bIns="46118"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8693"/>
          </a:xfrm>
          <a:prstGeom prst="rect">
            <a:avLst/>
          </a:prstGeom>
        </p:spPr>
        <p:txBody>
          <a:bodyPr vert="horz" lIns="92236" tIns="46118" rIns="92236" bIns="46118" rtlCol="0"/>
          <a:lstStyle>
            <a:lvl1pPr algn="r">
              <a:defRPr sz="1200"/>
            </a:lvl1pPr>
          </a:lstStyle>
          <a:p>
            <a:fld id="{8E2F92D6-BEC6-48ED-8C0F-6048E71701FA}" type="datetimeFigureOut">
              <a:rPr kumimoji="1" lang="ja-JP" altLang="en-US" smtClean="0"/>
              <a:t>2024/8/9</a:t>
            </a:fld>
            <a:endParaRPr kumimoji="1" lang="ja-JP" altLang="en-US"/>
          </a:p>
        </p:txBody>
      </p:sp>
      <p:sp>
        <p:nvSpPr>
          <p:cNvPr id="4" name="スライド イメージ プレースホルダー 3"/>
          <p:cNvSpPr>
            <a:spLocks noGrp="1" noRot="1" noChangeAspect="1"/>
          </p:cNvSpPr>
          <p:nvPr>
            <p:ph type="sldImg" idx="2"/>
          </p:nvPr>
        </p:nvSpPr>
        <p:spPr>
          <a:xfrm>
            <a:off x="423863" y="1243013"/>
            <a:ext cx="5959475" cy="3352800"/>
          </a:xfrm>
          <a:prstGeom prst="rect">
            <a:avLst/>
          </a:prstGeom>
          <a:noFill/>
          <a:ln w="12700">
            <a:solidFill>
              <a:prstClr val="black"/>
            </a:solidFill>
          </a:ln>
        </p:spPr>
        <p:txBody>
          <a:bodyPr vert="horz" lIns="92236" tIns="46118" rIns="92236" bIns="46118" rtlCol="0" anchor="ctr"/>
          <a:lstStyle/>
          <a:p>
            <a:endParaRPr lang="ja-JP" altLang="en-US"/>
          </a:p>
        </p:txBody>
      </p:sp>
      <p:sp>
        <p:nvSpPr>
          <p:cNvPr id="5" name="ノート プレースホルダー 4"/>
          <p:cNvSpPr>
            <a:spLocks noGrp="1"/>
          </p:cNvSpPr>
          <p:nvPr>
            <p:ph type="body" sz="quarter" idx="3"/>
          </p:nvPr>
        </p:nvSpPr>
        <p:spPr>
          <a:xfrm>
            <a:off x="680721" y="4783307"/>
            <a:ext cx="5445760" cy="3913615"/>
          </a:xfrm>
          <a:prstGeom prst="rect">
            <a:avLst/>
          </a:prstGeom>
        </p:spPr>
        <p:txBody>
          <a:bodyPr vert="horz" lIns="92236" tIns="46118" rIns="92236" bIns="46118"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440647"/>
            <a:ext cx="2949787" cy="498692"/>
          </a:xfrm>
          <a:prstGeom prst="rect">
            <a:avLst/>
          </a:prstGeom>
        </p:spPr>
        <p:txBody>
          <a:bodyPr vert="horz" lIns="92236" tIns="46118" rIns="92236" bIns="46118"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7"/>
            <a:ext cx="2949787" cy="498692"/>
          </a:xfrm>
          <a:prstGeom prst="rect">
            <a:avLst/>
          </a:prstGeom>
        </p:spPr>
        <p:txBody>
          <a:bodyPr vert="horz" lIns="92236" tIns="46118" rIns="92236" bIns="46118" rtlCol="0" anchor="b"/>
          <a:lstStyle>
            <a:lvl1pPr algn="r">
              <a:defRPr sz="1200"/>
            </a:lvl1pPr>
          </a:lstStyle>
          <a:p>
            <a:fld id="{F189B5FC-EC1C-4D14-B085-8A9E6DF9EF5C}" type="slidenum">
              <a:rPr kumimoji="1" lang="ja-JP" altLang="en-US" smtClean="0"/>
              <a:t>‹#›</a:t>
            </a:fld>
            <a:endParaRPr kumimoji="1" lang="ja-JP" altLang="en-US"/>
          </a:p>
        </p:txBody>
      </p:sp>
    </p:spTree>
    <p:extLst>
      <p:ext uri="{BB962C8B-B14F-4D97-AF65-F5344CB8AC3E}">
        <p14:creationId xmlns:p14="http://schemas.microsoft.com/office/powerpoint/2010/main" val="1923586781"/>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F189B5FC-EC1C-4D14-B085-8A9E6DF9EF5C}" type="slidenum">
              <a:rPr kumimoji="1" lang="ja-JP" altLang="en-US" smtClean="0"/>
              <a:t>1</a:t>
            </a:fld>
            <a:endParaRPr kumimoji="1" lang="ja-JP" altLang="en-US"/>
          </a:p>
        </p:txBody>
      </p:sp>
    </p:spTree>
    <p:extLst>
      <p:ext uri="{BB962C8B-B14F-4D97-AF65-F5344CB8AC3E}">
        <p14:creationId xmlns:p14="http://schemas.microsoft.com/office/powerpoint/2010/main" val="24750922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F189B5FC-EC1C-4D14-B085-8A9E6DF9EF5C}" type="slidenum">
              <a:rPr kumimoji="1" lang="ja-JP" altLang="en-US" smtClean="0"/>
              <a:t>3</a:t>
            </a:fld>
            <a:endParaRPr kumimoji="1" lang="ja-JP" altLang="en-US"/>
          </a:p>
        </p:txBody>
      </p:sp>
    </p:spTree>
    <p:extLst>
      <p:ext uri="{BB962C8B-B14F-4D97-AF65-F5344CB8AC3E}">
        <p14:creationId xmlns:p14="http://schemas.microsoft.com/office/powerpoint/2010/main" val="51555345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F189B5FC-EC1C-4D14-B085-8A9E6DF9EF5C}" type="slidenum">
              <a:rPr kumimoji="1" lang="ja-JP" altLang="en-US" smtClean="0"/>
              <a:t>4</a:t>
            </a:fld>
            <a:endParaRPr kumimoji="1" lang="ja-JP" altLang="en-US"/>
          </a:p>
        </p:txBody>
      </p:sp>
    </p:spTree>
    <p:extLst>
      <p:ext uri="{BB962C8B-B14F-4D97-AF65-F5344CB8AC3E}">
        <p14:creationId xmlns:p14="http://schemas.microsoft.com/office/powerpoint/2010/main" val="87609305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F189B5FC-EC1C-4D14-B085-8A9E6DF9EF5C}" type="slidenum">
              <a:rPr kumimoji="1" lang="ja-JP" altLang="en-US" smtClean="0"/>
              <a:t>5</a:t>
            </a:fld>
            <a:endParaRPr kumimoji="1" lang="ja-JP" altLang="en-US"/>
          </a:p>
        </p:txBody>
      </p:sp>
    </p:spTree>
    <p:extLst>
      <p:ext uri="{BB962C8B-B14F-4D97-AF65-F5344CB8AC3E}">
        <p14:creationId xmlns:p14="http://schemas.microsoft.com/office/powerpoint/2010/main" val="85922619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F189B5FC-EC1C-4D14-B085-8A9E6DF9EF5C}" type="slidenum">
              <a:rPr kumimoji="1" lang="ja-JP" altLang="en-US" smtClean="0"/>
              <a:t>6</a:t>
            </a:fld>
            <a:endParaRPr kumimoji="1" lang="ja-JP" altLang="en-US"/>
          </a:p>
        </p:txBody>
      </p:sp>
    </p:spTree>
    <p:extLst>
      <p:ext uri="{BB962C8B-B14F-4D97-AF65-F5344CB8AC3E}">
        <p14:creationId xmlns:p14="http://schemas.microsoft.com/office/powerpoint/2010/main" val="314719900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F189B5FC-EC1C-4D14-B085-8A9E6DF9EF5C}" type="slidenum">
              <a:rPr kumimoji="1" lang="ja-JP" altLang="en-US" smtClean="0"/>
              <a:t>7</a:t>
            </a:fld>
            <a:endParaRPr kumimoji="1" lang="ja-JP" altLang="en-US"/>
          </a:p>
        </p:txBody>
      </p:sp>
    </p:spTree>
    <p:extLst>
      <p:ext uri="{BB962C8B-B14F-4D97-AF65-F5344CB8AC3E}">
        <p14:creationId xmlns:p14="http://schemas.microsoft.com/office/powerpoint/2010/main" val="81247772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F189B5FC-EC1C-4D14-B085-8A9E6DF9EF5C}" type="slidenum">
              <a:rPr kumimoji="1" lang="ja-JP" altLang="en-US" smtClean="0"/>
              <a:t>8</a:t>
            </a:fld>
            <a:endParaRPr kumimoji="1" lang="ja-JP" altLang="en-US"/>
          </a:p>
        </p:txBody>
      </p:sp>
    </p:spTree>
    <p:extLst>
      <p:ext uri="{BB962C8B-B14F-4D97-AF65-F5344CB8AC3E}">
        <p14:creationId xmlns:p14="http://schemas.microsoft.com/office/powerpoint/2010/main" val="140626933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F189B5FC-EC1C-4D14-B085-8A9E6DF9EF5C}" type="slidenum">
              <a:rPr kumimoji="1" lang="ja-JP" altLang="en-US" smtClean="0"/>
              <a:t>9</a:t>
            </a:fld>
            <a:endParaRPr kumimoji="1" lang="ja-JP" altLang="en-US"/>
          </a:p>
        </p:txBody>
      </p:sp>
    </p:spTree>
    <p:extLst>
      <p:ext uri="{BB962C8B-B14F-4D97-AF65-F5344CB8AC3E}">
        <p14:creationId xmlns:p14="http://schemas.microsoft.com/office/powerpoint/2010/main" val="37606957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0734110D-1A16-46A4-8E69-4472426849B4}" type="datetime1">
              <a:rPr kumimoji="1" lang="ja-JP" altLang="en-US" smtClean="0"/>
              <a:t>2024/8/9</a:t>
            </a:fld>
            <a:endParaRPr kumimoji="1" lang="ja-JP" altLang="en-US"/>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a:xfrm>
            <a:off x="4556241" y="6492813"/>
            <a:ext cx="7635759" cy="365125"/>
          </a:xfrm>
        </p:spPr>
        <p:txBody>
          <a:bodyPr/>
          <a:lstStyle/>
          <a:p>
            <a:r>
              <a:rPr kumimoji="1" lang="en-US" altLang="ja-JP" dirty="0"/>
              <a:t>2024/04/21 ver2.2</a:t>
            </a:r>
            <a:r>
              <a:rPr kumimoji="1" lang="ja-JP" altLang="en-US" dirty="0"/>
              <a:t>　　　</a:t>
            </a:r>
            <a:r>
              <a:rPr kumimoji="1" lang="en-US" altLang="ja-JP" dirty="0"/>
              <a:t>©Japan System Techniques </a:t>
            </a:r>
            <a:r>
              <a:rPr kumimoji="1" lang="en-US" altLang="ja-JP" dirty="0" err="1"/>
              <a:t>Co.,Ltd</a:t>
            </a:r>
            <a:r>
              <a:rPr kumimoji="1" lang="en-US" altLang="ja-JP" dirty="0"/>
              <a:t>. All Rights Reserved.</a:t>
            </a:r>
            <a:fld id="{A7E74FFC-D8EC-4BE2-B6E1-5C89E26030DC}" type="slidenum">
              <a:rPr kumimoji="1" lang="ja-JP" altLang="en-US" smtClean="0"/>
              <a:pPr/>
              <a:t>‹#›</a:t>
            </a:fld>
            <a:endParaRPr kumimoji="1" lang="ja-JP" altLang="en-US" dirty="0"/>
          </a:p>
        </p:txBody>
      </p:sp>
    </p:spTree>
    <p:extLst>
      <p:ext uri="{BB962C8B-B14F-4D97-AF65-F5344CB8AC3E}">
        <p14:creationId xmlns:p14="http://schemas.microsoft.com/office/powerpoint/2010/main" val="571199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3183C227-633D-4560-8CD2-826DB8465EF9}" type="datetime1">
              <a:rPr kumimoji="1" lang="ja-JP" altLang="en-US" smtClean="0"/>
              <a:t>2024/8/9</a:t>
            </a:fld>
            <a:endParaRPr kumimoji="1" lang="ja-JP" altLang="en-US"/>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a:xfrm>
            <a:off x="4556241" y="6492875"/>
            <a:ext cx="7635759" cy="365125"/>
          </a:xfrm>
        </p:spPr>
        <p:txBody>
          <a:bodyPr/>
          <a:lstStyle/>
          <a:p>
            <a:r>
              <a:rPr kumimoji="1" lang="en-US" altLang="ja-JP" dirty="0"/>
              <a:t>2024/04/21 ver2.2</a:t>
            </a:r>
            <a:r>
              <a:rPr kumimoji="1" lang="ja-JP" altLang="en-US" dirty="0"/>
              <a:t>　　　</a:t>
            </a:r>
            <a:r>
              <a:rPr kumimoji="1" lang="en-US" altLang="ja-JP" dirty="0"/>
              <a:t>©Japan System Techniques </a:t>
            </a:r>
            <a:r>
              <a:rPr kumimoji="1" lang="en-US" altLang="ja-JP" dirty="0" err="1"/>
              <a:t>Co.,Ltd</a:t>
            </a:r>
            <a:r>
              <a:rPr kumimoji="1" lang="en-US" altLang="ja-JP" dirty="0"/>
              <a:t>. All Rights Reserved.</a:t>
            </a:r>
            <a:fld id="{A7E74FFC-D8EC-4BE2-B6E1-5C89E26030DC}" type="slidenum">
              <a:rPr kumimoji="1" lang="ja-JP" altLang="en-US" smtClean="0"/>
              <a:pPr/>
              <a:t>‹#›</a:t>
            </a:fld>
            <a:endParaRPr kumimoji="1" lang="ja-JP" altLang="en-US" dirty="0"/>
          </a:p>
        </p:txBody>
      </p:sp>
    </p:spTree>
    <p:extLst>
      <p:ext uri="{BB962C8B-B14F-4D97-AF65-F5344CB8AC3E}">
        <p14:creationId xmlns:p14="http://schemas.microsoft.com/office/powerpoint/2010/main" val="15863125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F9DFB042-390B-4637-B0A7-581B63E80AD9}" type="datetime1">
              <a:rPr kumimoji="1" lang="ja-JP" altLang="en-US" smtClean="0"/>
              <a:t>2024/8/9</a:t>
            </a:fld>
            <a:endParaRPr kumimoji="1" lang="ja-JP" altLang="en-US"/>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a:xfrm>
            <a:off x="4556241" y="6492875"/>
            <a:ext cx="7635759" cy="365125"/>
          </a:xfrm>
        </p:spPr>
        <p:txBody>
          <a:bodyPr/>
          <a:lstStyle/>
          <a:p>
            <a:r>
              <a:rPr kumimoji="1" lang="en-US" altLang="ja-JP" dirty="0"/>
              <a:t>2024/04/21 ver2.2</a:t>
            </a:r>
            <a:r>
              <a:rPr kumimoji="1" lang="ja-JP" altLang="en-US" dirty="0"/>
              <a:t>　　　</a:t>
            </a:r>
            <a:r>
              <a:rPr kumimoji="1" lang="en-US" altLang="ja-JP" dirty="0"/>
              <a:t>©Japan System Techniques </a:t>
            </a:r>
            <a:r>
              <a:rPr kumimoji="1" lang="en-US" altLang="ja-JP" dirty="0" err="1"/>
              <a:t>Co.,Ltd</a:t>
            </a:r>
            <a:r>
              <a:rPr kumimoji="1" lang="en-US" altLang="ja-JP" dirty="0"/>
              <a:t>. All Rights Reserved.</a:t>
            </a:r>
            <a:fld id="{A7E74FFC-D8EC-4BE2-B6E1-5C89E26030DC}" type="slidenum">
              <a:rPr kumimoji="1" lang="ja-JP" altLang="en-US" smtClean="0"/>
              <a:pPr/>
              <a:t>‹#›</a:t>
            </a:fld>
            <a:endParaRPr kumimoji="1" lang="ja-JP" altLang="en-US" dirty="0"/>
          </a:p>
        </p:txBody>
      </p:sp>
    </p:spTree>
    <p:extLst>
      <p:ext uri="{BB962C8B-B14F-4D97-AF65-F5344CB8AC3E}">
        <p14:creationId xmlns:p14="http://schemas.microsoft.com/office/powerpoint/2010/main" val="10036103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1826E58-662E-4DDB-AD19-34BD4B913209}" type="datetime1">
              <a:rPr kumimoji="1" lang="ja-JP" altLang="en-US" smtClean="0"/>
              <a:t>2024/8/9</a:t>
            </a:fld>
            <a:endParaRPr kumimoji="1" lang="ja-JP" altLang="en-US"/>
          </a:p>
        </p:txBody>
      </p:sp>
      <p:sp>
        <p:nvSpPr>
          <p:cNvPr id="6" name="Footer Placeholder 5"/>
          <p:cNvSpPr>
            <a:spLocks noGrp="1"/>
          </p:cNvSpPr>
          <p:nvPr>
            <p:ph type="ftr" sz="quarter" idx="11"/>
          </p:nvPr>
        </p:nvSpPr>
        <p:spPr/>
        <p:txBody>
          <a:bodyPr/>
          <a:lstStyle/>
          <a:p>
            <a:endParaRPr kumimoji="1" lang="ja-JP" altLang="en-US" dirty="0"/>
          </a:p>
        </p:txBody>
      </p:sp>
      <p:sp>
        <p:nvSpPr>
          <p:cNvPr id="7" name="Slide Number Placeholder 6"/>
          <p:cNvSpPr>
            <a:spLocks noGrp="1"/>
          </p:cNvSpPr>
          <p:nvPr>
            <p:ph type="sldNum" sz="quarter" idx="12"/>
          </p:nvPr>
        </p:nvSpPr>
        <p:spPr>
          <a:xfrm>
            <a:off x="4556241" y="6492875"/>
            <a:ext cx="7635759" cy="365125"/>
          </a:xfrm>
        </p:spPr>
        <p:txBody>
          <a:bodyPr/>
          <a:lstStyle/>
          <a:p>
            <a:r>
              <a:rPr kumimoji="1" lang="en-US" altLang="ja-JP" dirty="0"/>
              <a:t>2024/04/21 ver2.2</a:t>
            </a:r>
            <a:r>
              <a:rPr kumimoji="1" lang="ja-JP" altLang="en-US" dirty="0"/>
              <a:t>　　　</a:t>
            </a:r>
            <a:r>
              <a:rPr kumimoji="1" lang="en-US" altLang="ja-JP" dirty="0"/>
              <a:t>©Japan System Techniques </a:t>
            </a:r>
            <a:r>
              <a:rPr kumimoji="1" lang="en-US" altLang="ja-JP" dirty="0" err="1"/>
              <a:t>Co.,Ltd</a:t>
            </a:r>
            <a:r>
              <a:rPr kumimoji="1" lang="en-US" altLang="ja-JP" dirty="0"/>
              <a:t>. All Rights Reserved.</a:t>
            </a:r>
            <a:endParaRPr kumimoji="1" lang="ja-JP" altLang="en-US" dirty="0"/>
          </a:p>
          <a:p>
            <a:fld id="{A7E74FFC-D8EC-4BE2-B6E1-5C89E26030DC}" type="slidenum">
              <a:rPr kumimoji="1" lang="ja-JP" altLang="en-US" smtClean="0"/>
              <a:pPr/>
              <a:t>‹#›</a:t>
            </a:fld>
            <a:endParaRPr kumimoji="1" lang="ja-JP" altLang="en-US" dirty="0"/>
          </a:p>
        </p:txBody>
      </p:sp>
    </p:spTree>
    <p:extLst>
      <p:ext uri="{BB962C8B-B14F-4D97-AF65-F5344CB8AC3E}">
        <p14:creationId xmlns:p14="http://schemas.microsoft.com/office/powerpoint/2010/main" val="14750879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839788" y="2505075"/>
            <a:ext cx="5157787"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6172200" y="2505075"/>
            <a:ext cx="5183188"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9A90C617-F50C-40AC-9E32-62FB59C8AEBA}" type="datetime1">
              <a:rPr kumimoji="1" lang="ja-JP" altLang="en-US" smtClean="0"/>
              <a:t>2024/8/9</a:t>
            </a:fld>
            <a:endParaRPr kumimoji="1" lang="ja-JP" altLang="en-US"/>
          </a:p>
        </p:txBody>
      </p:sp>
      <p:sp>
        <p:nvSpPr>
          <p:cNvPr id="8" name="Footer Placeholder 7"/>
          <p:cNvSpPr>
            <a:spLocks noGrp="1"/>
          </p:cNvSpPr>
          <p:nvPr>
            <p:ph type="ftr" sz="quarter" idx="11"/>
          </p:nvPr>
        </p:nvSpPr>
        <p:spPr/>
        <p:txBody>
          <a:bodyPr/>
          <a:lstStyle/>
          <a:p>
            <a:endParaRPr kumimoji="1" lang="ja-JP" altLang="en-US" dirty="0"/>
          </a:p>
        </p:txBody>
      </p:sp>
      <p:sp>
        <p:nvSpPr>
          <p:cNvPr id="9" name="Slide Number Placeholder 8"/>
          <p:cNvSpPr>
            <a:spLocks noGrp="1"/>
          </p:cNvSpPr>
          <p:nvPr>
            <p:ph type="sldNum" sz="quarter" idx="12"/>
          </p:nvPr>
        </p:nvSpPr>
        <p:spPr>
          <a:xfrm>
            <a:off x="4556241" y="6492875"/>
            <a:ext cx="7635759" cy="365125"/>
          </a:xfrm>
        </p:spPr>
        <p:txBody>
          <a:bodyPr/>
          <a:lstStyle/>
          <a:p>
            <a:r>
              <a:rPr kumimoji="1" lang="en-US" altLang="ja-JP" dirty="0"/>
              <a:t>2024/04/21 ver2.2</a:t>
            </a:r>
            <a:r>
              <a:rPr kumimoji="1" lang="ja-JP" altLang="en-US" dirty="0"/>
              <a:t>　　　</a:t>
            </a:r>
            <a:r>
              <a:rPr kumimoji="1" lang="en-US" altLang="ja-JP" dirty="0"/>
              <a:t>©Japan System Techniques </a:t>
            </a:r>
            <a:r>
              <a:rPr kumimoji="1" lang="en-US" altLang="ja-JP" dirty="0" err="1"/>
              <a:t>Co.,Ltd</a:t>
            </a:r>
            <a:r>
              <a:rPr kumimoji="1" lang="en-US" altLang="ja-JP" dirty="0"/>
              <a:t>. All Rights Reserved.</a:t>
            </a:r>
            <a:fld id="{A7E74FFC-D8EC-4BE2-B6E1-5C89E26030DC}" type="slidenum">
              <a:rPr kumimoji="1" lang="ja-JP" altLang="en-US" smtClean="0"/>
              <a:pPr/>
              <a:t>‹#›</a:t>
            </a:fld>
            <a:endParaRPr kumimoji="1" lang="ja-JP" altLang="en-US" dirty="0"/>
          </a:p>
        </p:txBody>
      </p:sp>
    </p:spTree>
    <p:extLst>
      <p:ext uri="{BB962C8B-B14F-4D97-AF65-F5344CB8AC3E}">
        <p14:creationId xmlns:p14="http://schemas.microsoft.com/office/powerpoint/2010/main" val="26920679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99CB4D06-C48C-4B5C-B2F8-BD50353820EF}" type="datetime1">
              <a:rPr kumimoji="1" lang="ja-JP" altLang="en-US" smtClean="0"/>
              <a:t>2024/8/9</a:t>
            </a:fld>
            <a:endParaRPr kumimoji="1" lang="ja-JP" altLang="en-US"/>
          </a:p>
        </p:txBody>
      </p:sp>
      <p:sp>
        <p:nvSpPr>
          <p:cNvPr id="4" name="Footer Placeholder 3"/>
          <p:cNvSpPr>
            <a:spLocks noGrp="1"/>
          </p:cNvSpPr>
          <p:nvPr>
            <p:ph type="ftr" sz="quarter" idx="11"/>
          </p:nvPr>
        </p:nvSpPr>
        <p:spPr/>
        <p:txBody>
          <a:bodyPr/>
          <a:lstStyle/>
          <a:p>
            <a:endParaRPr kumimoji="1" lang="ja-JP" altLang="en-US" dirty="0"/>
          </a:p>
        </p:txBody>
      </p:sp>
      <p:sp>
        <p:nvSpPr>
          <p:cNvPr id="5" name="Slide Number Placeholder 4"/>
          <p:cNvSpPr>
            <a:spLocks noGrp="1"/>
          </p:cNvSpPr>
          <p:nvPr>
            <p:ph type="sldNum" sz="quarter" idx="12"/>
          </p:nvPr>
        </p:nvSpPr>
        <p:spPr>
          <a:xfrm>
            <a:off x="4556241" y="6492875"/>
            <a:ext cx="7635759" cy="365125"/>
          </a:xfrm>
        </p:spPr>
        <p:txBody>
          <a:bodyPr/>
          <a:lstStyle/>
          <a:p>
            <a:r>
              <a:rPr kumimoji="1" lang="en-US" altLang="ja-JP" dirty="0"/>
              <a:t>2024/04/21 ver2.2</a:t>
            </a:r>
            <a:r>
              <a:rPr kumimoji="1" lang="ja-JP" altLang="en-US" dirty="0"/>
              <a:t>　　　</a:t>
            </a:r>
            <a:r>
              <a:rPr kumimoji="1" lang="en-US" altLang="ja-JP" dirty="0"/>
              <a:t>©Japan System Techniques </a:t>
            </a:r>
            <a:r>
              <a:rPr kumimoji="1" lang="en-US" altLang="ja-JP" dirty="0" err="1"/>
              <a:t>Co.,Ltd</a:t>
            </a:r>
            <a:r>
              <a:rPr kumimoji="1" lang="en-US" altLang="ja-JP" dirty="0"/>
              <a:t>. All Rights Reserved.</a:t>
            </a:r>
            <a:fld id="{A7E74FFC-D8EC-4BE2-B6E1-5C89E26030DC}" type="slidenum">
              <a:rPr kumimoji="1" lang="ja-JP" altLang="en-US" smtClean="0"/>
              <a:pPr/>
              <a:t>‹#›</a:t>
            </a:fld>
            <a:endParaRPr kumimoji="1" lang="ja-JP" altLang="en-US" dirty="0"/>
          </a:p>
        </p:txBody>
      </p:sp>
    </p:spTree>
    <p:extLst>
      <p:ext uri="{BB962C8B-B14F-4D97-AF65-F5344CB8AC3E}">
        <p14:creationId xmlns:p14="http://schemas.microsoft.com/office/powerpoint/2010/main" val="12076191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CB00EA5-C63E-4D10-846B-3A15CDD2BA6E}" type="datetime1">
              <a:rPr kumimoji="1" lang="ja-JP" altLang="en-US" smtClean="0"/>
              <a:t>2024/8/9</a:t>
            </a:fld>
            <a:endParaRPr kumimoji="1" lang="ja-JP" altLang="en-US"/>
          </a:p>
        </p:txBody>
      </p:sp>
      <p:sp>
        <p:nvSpPr>
          <p:cNvPr id="3" name="Footer Placeholder 2"/>
          <p:cNvSpPr>
            <a:spLocks noGrp="1"/>
          </p:cNvSpPr>
          <p:nvPr>
            <p:ph type="ftr" sz="quarter" idx="11"/>
          </p:nvPr>
        </p:nvSpPr>
        <p:spPr/>
        <p:txBody>
          <a:bodyPr/>
          <a:lstStyle/>
          <a:p>
            <a:fld id="{A7E74FFC-D8EC-4BE2-B6E1-5C89E26030DC}" type="slidenum">
              <a:rPr kumimoji="1" lang="ja-JP" altLang="en-US" smtClean="0"/>
              <a:pPr/>
              <a:t>‹#›</a:t>
            </a:fld>
            <a:endParaRPr kumimoji="1" lang="ja-JP" altLang="en-US" dirty="0"/>
          </a:p>
        </p:txBody>
      </p:sp>
      <p:sp>
        <p:nvSpPr>
          <p:cNvPr id="4" name="Slide Number Placeholder 3"/>
          <p:cNvSpPr>
            <a:spLocks noGrp="1"/>
          </p:cNvSpPr>
          <p:nvPr>
            <p:ph type="sldNum" sz="quarter" idx="12"/>
          </p:nvPr>
        </p:nvSpPr>
        <p:spPr>
          <a:xfrm>
            <a:off x="4660777" y="6173787"/>
            <a:ext cx="7422952" cy="365125"/>
          </a:xfrm>
        </p:spPr>
        <p:txBody>
          <a:bodyPr/>
          <a:lstStyle/>
          <a:p>
            <a:r>
              <a:rPr kumimoji="1" lang="en-US" altLang="ja-JP" dirty="0"/>
              <a:t>2024/04/21 ver2.2</a:t>
            </a:r>
            <a:r>
              <a:rPr kumimoji="1" lang="ja-JP" altLang="en-US" dirty="0"/>
              <a:t>　　　</a:t>
            </a:r>
            <a:r>
              <a:rPr kumimoji="1" lang="en-US" altLang="ja-JP" dirty="0"/>
              <a:t>©Japan System Techniques </a:t>
            </a:r>
            <a:r>
              <a:rPr kumimoji="1" lang="en-US" altLang="ja-JP" dirty="0" err="1"/>
              <a:t>Co.,Ltd</a:t>
            </a:r>
            <a:r>
              <a:rPr kumimoji="1" lang="en-US" altLang="ja-JP" dirty="0"/>
              <a:t>. All Rights Reserved.</a:t>
            </a:r>
            <a:fld id="{A7E74FFC-D8EC-4BE2-B6E1-5C89E26030DC}" type="slidenum">
              <a:rPr kumimoji="1" lang="ja-JP" altLang="en-US" smtClean="0"/>
              <a:pPr/>
              <a:t>‹#›</a:t>
            </a:fld>
            <a:endParaRPr kumimoji="1" lang="ja-JP" altLang="en-US" dirty="0"/>
          </a:p>
        </p:txBody>
      </p:sp>
    </p:spTree>
    <p:extLst>
      <p:ext uri="{BB962C8B-B14F-4D97-AF65-F5344CB8AC3E}">
        <p14:creationId xmlns:p14="http://schemas.microsoft.com/office/powerpoint/2010/main" val="13985801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8B51334-4AC7-4EB7-8637-53DF4BBD5863}" type="datetime1">
              <a:rPr kumimoji="1" lang="ja-JP" altLang="en-US" smtClean="0"/>
              <a:t>2024/8/9</a:t>
            </a:fld>
            <a:endParaRPr kumimoji="1" lang="ja-JP" alt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dirty="0"/>
          </a:p>
        </p:txBody>
      </p:sp>
      <p:sp>
        <p:nvSpPr>
          <p:cNvPr id="6" name="Slide Number Placeholder 5"/>
          <p:cNvSpPr>
            <a:spLocks noGrp="1"/>
          </p:cNvSpPr>
          <p:nvPr>
            <p:ph type="sldNum" sz="quarter" idx="4"/>
          </p:nvPr>
        </p:nvSpPr>
        <p:spPr>
          <a:xfrm>
            <a:off x="4456590" y="6356350"/>
            <a:ext cx="7635759" cy="365125"/>
          </a:xfrm>
          <a:prstGeom prst="rect">
            <a:avLst/>
          </a:prstGeom>
        </p:spPr>
        <p:txBody>
          <a:bodyPr vert="horz" lIns="91440" tIns="45720" rIns="91440" bIns="45720" rtlCol="0" anchor="ctr"/>
          <a:lstStyle>
            <a:lvl1pPr algn="r">
              <a:defRPr sz="1200">
                <a:solidFill>
                  <a:schemeClr val="tx1">
                    <a:tint val="75000"/>
                  </a:schemeClr>
                </a:solidFill>
                <a:latin typeface="Meiryo UI" panose="020B0604030504040204" pitchFamily="50" charset="-128"/>
                <a:ea typeface="Meiryo UI" panose="020B0604030504040204" pitchFamily="50" charset="-128"/>
              </a:defRPr>
            </a:lvl1pPr>
          </a:lstStyle>
          <a:p>
            <a:r>
              <a:rPr kumimoji="1" lang="en-US" altLang="ja-JP" dirty="0"/>
              <a:t>2024/04/21 ver2.2</a:t>
            </a:r>
            <a:r>
              <a:rPr kumimoji="1" lang="ja-JP" altLang="en-US" dirty="0"/>
              <a:t>　　　</a:t>
            </a:r>
            <a:r>
              <a:rPr kumimoji="1" lang="en-US" altLang="ja-JP" dirty="0"/>
              <a:t>Copyright (C)Japan System Techniques </a:t>
            </a:r>
            <a:r>
              <a:rPr kumimoji="1" lang="en-US" altLang="ja-JP" dirty="0" err="1"/>
              <a:t>Co.,Ltd</a:t>
            </a:r>
            <a:r>
              <a:rPr kumimoji="1" lang="en-US" altLang="ja-JP" dirty="0"/>
              <a:t>. All Rights Reserved.</a:t>
            </a:r>
            <a:endParaRPr kumimoji="1" lang="ja-JP" altLang="en-US" dirty="0"/>
          </a:p>
          <a:p>
            <a:fld id="{A7E74FFC-D8EC-4BE2-B6E1-5C89E26030DC}" type="slidenum">
              <a:rPr kumimoji="1" lang="ja-JP" altLang="en-US" smtClean="0"/>
              <a:pPr/>
              <a:t>‹#›</a:t>
            </a:fld>
            <a:endParaRPr kumimoji="1" lang="ja-JP" altLang="en-US" dirty="0"/>
          </a:p>
        </p:txBody>
      </p:sp>
    </p:spTree>
    <p:extLst>
      <p:ext uri="{BB962C8B-B14F-4D97-AF65-F5344CB8AC3E}">
        <p14:creationId xmlns:p14="http://schemas.microsoft.com/office/powerpoint/2010/main" val="270109312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Lst>
  <p:hf sldNum="0" hd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hyperlink" Target="https://ibss.jp/portal/" TargetMode="External"/><Relationship Id="rId2" Type="http://schemas.openxmlformats.org/officeDocument/2006/relationships/notesSlide" Target="../notesSlides/notesSlide2.xml"/><Relationship Id="rId1" Type="http://schemas.openxmlformats.org/officeDocument/2006/relationships/slideLayout" Target="../slideLayouts/slideLayout7.xml"/><Relationship Id="rId6" Type="http://schemas.openxmlformats.org/officeDocument/2006/relationships/image" Target="../media/image3.png"/><Relationship Id="rId5" Type="http://schemas.openxmlformats.org/officeDocument/2006/relationships/image" Target="../media/image2.png"/><Relationship Id="rId4" Type="http://schemas.openxmlformats.org/officeDocument/2006/relationships/image" Target="../media/image1.png"/></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7.xml"/><Relationship Id="rId4" Type="http://schemas.openxmlformats.org/officeDocument/2006/relationships/image" Target="../media/image1.png"/></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7.xml"/><Relationship Id="rId5" Type="http://schemas.openxmlformats.org/officeDocument/2006/relationships/image" Target="../media/image6.png"/><Relationship Id="rId4" Type="http://schemas.openxmlformats.org/officeDocument/2006/relationships/image" Target="../media/image5.png"/></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7.xml"/><Relationship Id="rId5" Type="http://schemas.openxmlformats.org/officeDocument/2006/relationships/image" Target="../media/image8.png"/><Relationship Id="rId4" Type="http://schemas.openxmlformats.org/officeDocument/2006/relationships/image" Target="../media/image7.png"/></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7.xml"/><Relationship Id="rId4" Type="http://schemas.openxmlformats.org/officeDocument/2006/relationships/image" Target="../media/image9.png"/></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7.xml"/><Relationship Id="rId4" Type="http://schemas.openxmlformats.org/officeDocument/2006/relationships/image" Target="../media/image10.png"/></Relationships>
</file>

<file path=ppt/slides/_rels/slide9.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8.xml"/><Relationship Id="rId1" Type="http://schemas.openxmlformats.org/officeDocument/2006/relationships/slideLayout" Target="../slideLayouts/slideLayout7.xml"/><Relationship Id="rId4"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a:xfrm>
            <a:off x="0" y="3511329"/>
            <a:ext cx="12192000" cy="111103"/>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4" name="テキスト ボックス 3">
            <a:extLst>
              <a:ext uri="{FF2B5EF4-FFF2-40B4-BE49-F238E27FC236}">
                <a16:creationId xmlns:a16="http://schemas.microsoft.com/office/drawing/2014/main" id="{C1165547-DF3A-4694-9097-2BDAF2003713}"/>
              </a:ext>
            </a:extLst>
          </p:cNvPr>
          <p:cNvSpPr txBox="1"/>
          <p:nvPr/>
        </p:nvSpPr>
        <p:spPr>
          <a:xfrm>
            <a:off x="795647" y="2680332"/>
            <a:ext cx="11185087" cy="553998"/>
          </a:xfrm>
          <a:prstGeom prst="rect">
            <a:avLst/>
          </a:prstGeom>
          <a:noFill/>
        </p:spPr>
        <p:txBody>
          <a:bodyPr wrap="square" lIns="0" tIns="0" rIns="0" bIns="0" rtlCol="0">
            <a:spAutoFit/>
          </a:bodyPr>
          <a:lstStyle/>
          <a:p>
            <a:r>
              <a:rPr lang="ja-JP" altLang="en-US" sz="3600" b="1" dirty="0">
                <a:latin typeface="Meiryo UI" panose="020B0604030504040204" pitchFamily="50" charset="-128"/>
                <a:ea typeface="Meiryo UI" panose="020B0604030504040204" pitchFamily="50" charset="-128"/>
                <a:cs typeface="Segoe UI" panose="020B0502040204020203" pitchFamily="34" charset="0"/>
              </a:rPr>
              <a:t>被扶養者再認定　</a:t>
            </a:r>
            <a:r>
              <a:rPr lang="en-US" altLang="ja-JP" sz="3600" b="1" dirty="0">
                <a:latin typeface="Meiryo UI" panose="020B0604030504040204" pitchFamily="50" charset="-128"/>
                <a:ea typeface="Meiryo UI" panose="020B0604030504040204" pitchFamily="50" charset="-128"/>
                <a:cs typeface="Segoe UI" panose="020B0502040204020203" pitchFamily="34" charset="0"/>
              </a:rPr>
              <a:t>2</a:t>
            </a:r>
            <a:r>
              <a:rPr lang="ja-JP" altLang="en-US" sz="3600" b="1" dirty="0">
                <a:latin typeface="Meiryo UI" panose="020B0604030504040204" pitchFamily="50" charset="-128"/>
                <a:ea typeface="Meiryo UI" panose="020B0604030504040204" pitchFamily="50" charset="-128"/>
                <a:cs typeface="Segoe UI" panose="020B0502040204020203" pitchFamily="34" charset="0"/>
              </a:rPr>
              <a:t>回目、</a:t>
            </a:r>
            <a:r>
              <a:rPr lang="en-US" altLang="ja-JP" sz="3600" b="1" dirty="0">
                <a:latin typeface="Meiryo UI" panose="020B0604030504040204" pitchFamily="50" charset="-128"/>
                <a:ea typeface="Meiryo UI" panose="020B0604030504040204" pitchFamily="50" charset="-128"/>
                <a:cs typeface="Segoe UI" panose="020B0502040204020203" pitchFamily="34" charset="0"/>
              </a:rPr>
              <a:t>ID</a:t>
            </a:r>
            <a:r>
              <a:rPr lang="ja-JP" altLang="en-US" sz="3600" b="1" dirty="0">
                <a:latin typeface="Meiryo UI" panose="020B0604030504040204" pitchFamily="50" charset="-128"/>
                <a:ea typeface="Meiryo UI" panose="020B0604030504040204" pitchFamily="50" charset="-128"/>
                <a:cs typeface="Segoe UI" panose="020B0502040204020203" pitchFamily="34" charset="0"/>
              </a:rPr>
              <a:t>・</a:t>
            </a:r>
            <a:r>
              <a:rPr lang="en-US" altLang="ja-JP" sz="3600" b="1" dirty="0">
                <a:latin typeface="Meiryo UI" panose="020B0604030504040204" pitchFamily="50" charset="-128"/>
                <a:ea typeface="Meiryo UI" panose="020B0604030504040204" pitchFamily="50" charset="-128"/>
                <a:cs typeface="Segoe UI" panose="020B0502040204020203" pitchFamily="34" charset="0"/>
              </a:rPr>
              <a:t>PW</a:t>
            </a:r>
            <a:r>
              <a:rPr lang="ja-JP" altLang="en-US" sz="3600" b="1" dirty="0">
                <a:latin typeface="Meiryo UI" panose="020B0604030504040204" pitchFamily="50" charset="-128"/>
                <a:ea typeface="Meiryo UI" panose="020B0604030504040204" pitchFamily="50" charset="-128"/>
                <a:cs typeface="Segoe UI" panose="020B0502040204020203" pitchFamily="34" charset="0"/>
              </a:rPr>
              <a:t>不明ログインマニュアル</a:t>
            </a:r>
          </a:p>
        </p:txBody>
      </p:sp>
      <p:sp>
        <p:nvSpPr>
          <p:cNvPr id="6" name="長方形 54">
            <a:extLst>
              <a:ext uri="{FF2B5EF4-FFF2-40B4-BE49-F238E27FC236}">
                <a16:creationId xmlns:a16="http://schemas.microsoft.com/office/drawing/2014/main" id="{6BBBCB2E-F413-4381-8378-02FDC20EA4F6}"/>
              </a:ext>
            </a:extLst>
          </p:cNvPr>
          <p:cNvSpPr/>
          <p:nvPr/>
        </p:nvSpPr>
        <p:spPr>
          <a:xfrm>
            <a:off x="8907332" y="3714765"/>
            <a:ext cx="2908856" cy="369332"/>
          </a:xfrm>
          <a:prstGeom prst="rect">
            <a:avLst/>
          </a:prstGeom>
        </p:spPr>
        <p:txBody>
          <a:bodyPr wrap="square" lIns="0" tIns="0" rIns="0" bIns="0" rtlCol="0">
            <a:spAutoFit/>
          </a:bodyPr>
          <a:lstStyle/>
          <a:p>
            <a:r>
              <a:rPr lang="ja-JP" altLang="en-US" sz="2400" dirty="0">
                <a:latin typeface="Meiryo UI" panose="020B0604030504040204" pitchFamily="50" charset="-128"/>
                <a:ea typeface="Meiryo UI" panose="020B0604030504040204" pitchFamily="50" charset="-128"/>
                <a:cs typeface="Segoe UI" panose="020B0502040204020203" pitchFamily="34" charset="0"/>
              </a:rPr>
              <a:t>　</a:t>
            </a:r>
            <a:r>
              <a:rPr lang="en-US" altLang="ja-JP" sz="2400" dirty="0">
                <a:latin typeface="Meiryo UI" panose="020B0604030504040204" pitchFamily="50" charset="-128"/>
                <a:ea typeface="Meiryo UI" panose="020B0604030504040204" pitchFamily="50" charset="-128"/>
                <a:cs typeface="Segoe UI" panose="020B0502040204020203" pitchFamily="34" charset="0"/>
              </a:rPr>
              <a:t>HOYA</a:t>
            </a:r>
            <a:r>
              <a:rPr lang="ja-JP" altLang="en-US" sz="2400" dirty="0">
                <a:latin typeface="Meiryo UI" panose="020B0604030504040204" pitchFamily="50" charset="-128"/>
                <a:ea typeface="Meiryo UI" panose="020B0604030504040204" pitchFamily="50" charset="-128"/>
                <a:cs typeface="Segoe UI" panose="020B0502040204020203" pitchFamily="34" charset="0"/>
              </a:rPr>
              <a:t>健康保険組合</a:t>
            </a:r>
            <a:endParaRPr lang="en-US" altLang="ja-JP" sz="2400" dirty="0">
              <a:latin typeface="Meiryo UI" panose="020B0604030504040204" pitchFamily="50" charset="-128"/>
              <a:ea typeface="Meiryo UI" panose="020B0604030504040204" pitchFamily="50" charset="-128"/>
              <a:cs typeface="Segoe UI" panose="020B0502040204020203" pitchFamily="34" charset="0"/>
            </a:endParaRPr>
          </a:p>
        </p:txBody>
      </p:sp>
      <p:sp>
        <p:nvSpPr>
          <p:cNvPr id="8" name="フッター プレースホルダー 4">
            <a:extLst>
              <a:ext uri="{FF2B5EF4-FFF2-40B4-BE49-F238E27FC236}">
                <a16:creationId xmlns:a16="http://schemas.microsoft.com/office/drawing/2014/main" id="{3B0A5905-4BE9-4A86-52EC-33A97D29BB3B}"/>
              </a:ext>
            </a:extLst>
          </p:cNvPr>
          <p:cNvSpPr>
            <a:spLocks noGrp="1"/>
          </p:cNvSpPr>
          <p:nvPr>
            <p:ph type="ftr" sz="quarter" idx="11"/>
          </p:nvPr>
        </p:nvSpPr>
        <p:spPr>
          <a:xfrm>
            <a:off x="3876675" y="6642099"/>
            <a:ext cx="8315325" cy="215901"/>
          </a:xfrm>
        </p:spPr>
        <p:txBody>
          <a:bodyPr/>
          <a:lstStyle/>
          <a:p>
            <a:pPr algn="r"/>
            <a:r>
              <a:rPr kumimoji="1" lang="en-US" altLang="ja-JP" sz="1000" dirty="0"/>
              <a:t>2024/04/21 ver2.2</a:t>
            </a:r>
            <a:r>
              <a:rPr kumimoji="1" lang="ja-JP" altLang="en-US" sz="1000" dirty="0"/>
              <a:t>　　　</a:t>
            </a:r>
            <a:r>
              <a:rPr kumimoji="1" lang="en-US" altLang="ja-JP" sz="1000" dirty="0"/>
              <a:t>©Japan System Techniques </a:t>
            </a:r>
            <a:r>
              <a:rPr kumimoji="1" lang="en-US" altLang="ja-JP" sz="1000" dirty="0" err="1"/>
              <a:t>Co.,Ltd</a:t>
            </a:r>
            <a:r>
              <a:rPr kumimoji="1" lang="en-US" altLang="ja-JP" sz="1000" dirty="0"/>
              <a:t>. All Rights Reserved.</a:t>
            </a:r>
            <a:endParaRPr kumimoji="1" lang="ja-JP" altLang="en-US" sz="1000" dirty="0"/>
          </a:p>
        </p:txBody>
      </p:sp>
    </p:spTree>
    <p:extLst>
      <p:ext uri="{BB962C8B-B14F-4D97-AF65-F5344CB8AC3E}">
        <p14:creationId xmlns:p14="http://schemas.microsoft.com/office/powerpoint/2010/main" val="386081937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a:xfrm>
            <a:off x="0" y="759338"/>
            <a:ext cx="12192000" cy="111103"/>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6" name="テキスト ボックス 5">
            <a:extLst>
              <a:ext uri="{FF2B5EF4-FFF2-40B4-BE49-F238E27FC236}">
                <a16:creationId xmlns:a16="http://schemas.microsoft.com/office/drawing/2014/main" id="{9C963320-ABDF-448C-B923-2F11E799AF4C}"/>
              </a:ext>
            </a:extLst>
          </p:cNvPr>
          <p:cNvSpPr txBox="1"/>
          <p:nvPr/>
        </p:nvSpPr>
        <p:spPr>
          <a:xfrm>
            <a:off x="528320" y="954487"/>
            <a:ext cx="11165840" cy="300082"/>
          </a:xfrm>
          <a:prstGeom prst="rect">
            <a:avLst/>
          </a:prstGeom>
          <a:solidFill>
            <a:schemeClr val="accent1">
              <a:lumMod val="40000"/>
              <a:lumOff val="60000"/>
            </a:schemeClr>
          </a:solidFill>
        </p:spPr>
        <p:txBody>
          <a:bodyPr wrap="square" rtlCol="0">
            <a:spAutoFit/>
          </a:bodyPr>
          <a:lstStyle/>
          <a:p>
            <a:r>
              <a:rPr lang="en-US" altLang="ja-JP" sz="1350" dirty="0">
                <a:latin typeface="BIZ UDPゴシック" panose="020B0400000000000000" pitchFamily="50" charset="-128"/>
                <a:ea typeface="BIZ UDPゴシック" panose="020B0400000000000000" pitchFamily="50" charset="-128"/>
              </a:rPr>
              <a:t>1-11</a:t>
            </a:r>
            <a:r>
              <a:rPr lang="ja-JP" altLang="en-US" sz="1350" dirty="0">
                <a:latin typeface="BIZ UDPゴシック" panose="020B0400000000000000" pitchFamily="50" charset="-128"/>
                <a:ea typeface="BIZ UDPゴシック" panose="020B0400000000000000" pitchFamily="50" charset="-128"/>
              </a:rPr>
              <a:t>　ログインが完了すると、マイページへ遷移します</a:t>
            </a:r>
            <a:endParaRPr lang="ja-JP" altLang="en-US" sz="1350" dirty="0">
              <a:solidFill>
                <a:srgbClr val="FF0000"/>
              </a:solidFill>
              <a:latin typeface="BIZ UDPゴシック" panose="020B0400000000000000" pitchFamily="50" charset="-128"/>
              <a:ea typeface="BIZ UDPゴシック" panose="020B0400000000000000" pitchFamily="50" charset="-128"/>
            </a:endParaRPr>
          </a:p>
        </p:txBody>
      </p:sp>
      <p:pic>
        <p:nvPicPr>
          <p:cNvPr id="29" name="図 28" descr="背景パターン&#10;&#10;低い精度で自動的に生成された説明">
            <a:extLst>
              <a:ext uri="{FF2B5EF4-FFF2-40B4-BE49-F238E27FC236}">
                <a16:creationId xmlns:a16="http://schemas.microsoft.com/office/drawing/2014/main" id="{681F7F46-244C-4181-8C37-FCFE163925CC}"/>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l="2484" t="27035" r="67325" b="24696"/>
          <a:stretch/>
        </p:blipFill>
        <p:spPr>
          <a:xfrm>
            <a:off x="187147" y="226710"/>
            <a:ext cx="1266825" cy="441230"/>
          </a:xfrm>
          <a:prstGeom prst="rect">
            <a:avLst/>
          </a:prstGeom>
        </p:spPr>
      </p:pic>
      <p:sp>
        <p:nvSpPr>
          <p:cNvPr id="30" name="テキスト ボックス 29">
            <a:extLst>
              <a:ext uri="{FF2B5EF4-FFF2-40B4-BE49-F238E27FC236}">
                <a16:creationId xmlns:a16="http://schemas.microsoft.com/office/drawing/2014/main" id="{F41FD378-82B9-9D66-3438-046616ECB1B6}"/>
              </a:ext>
            </a:extLst>
          </p:cNvPr>
          <p:cNvSpPr txBox="1"/>
          <p:nvPr/>
        </p:nvSpPr>
        <p:spPr>
          <a:xfrm>
            <a:off x="1579746" y="141927"/>
            <a:ext cx="5089743" cy="606438"/>
          </a:xfrm>
          <a:prstGeom prst="rect">
            <a:avLst/>
          </a:prstGeom>
          <a:noFill/>
        </p:spPr>
        <p:txBody>
          <a:bodyPr wrap="square" rtlCol="0" anchor="ctr">
            <a:noAutofit/>
          </a:bodyPr>
          <a:lstStyle/>
          <a:p>
            <a:r>
              <a:rPr lang="en-US" altLang="ja-JP" sz="2800" b="1" dirty="0">
                <a:latin typeface="BIZ UDPゴシック" panose="020B0400000000000000" pitchFamily="50" charset="-128"/>
                <a:ea typeface="BIZ UDPゴシック" panose="020B0400000000000000" pitchFamily="50" charset="-128"/>
              </a:rPr>
              <a:t>1</a:t>
            </a:r>
            <a:r>
              <a:rPr lang="ja-JP" altLang="en-US" sz="2800" b="1" dirty="0">
                <a:latin typeface="BIZ UDPゴシック" panose="020B0400000000000000" pitchFamily="50" charset="-128"/>
                <a:ea typeface="BIZ UDPゴシック" panose="020B0400000000000000" pitchFamily="50" charset="-128"/>
              </a:rPr>
              <a:t>．ログインについて</a:t>
            </a:r>
            <a:endParaRPr lang="en-US" altLang="ja-JP" sz="2800" b="1" dirty="0">
              <a:latin typeface="BIZ UDPゴシック" panose="020B0400000000000000" pitchFamily="50" charset="-128"/>
              <a:ea typeface="BIZ UDPゴシック" panose="020B0400000000000000" pitchFamily="50" charset="-128"/>
            </a:endParaRPr>
          </a:p>
        </p:txBody>
      </p:sp>
      <p:sp>
        <p:nvSpPr>
          <p:cNvPr id="9" name="スライド番号プレースホルダー 1">
            <a:extLst>
              <a:ext uri="{FF2B5EF4-FFF2-40B4-BE49-F238E27FC236}">
                <a16:creationId xmlns:a16="http://schemas.microsoft.com/office/drawing/2014/main" id="{DF64F46E-65F3-8D0B-C27F-64AB88B1D49B}"/>
              </a:ext>
            </a:extLst>
          </p:cNvPr>
          <p:cNvSpPr>
            <a:spLocks noGrp="1"/>
          </p:cNvSpPr>
          <p:nvPr>
            <p:ph type="sldNum" sz="quarter" idx="12"/>
          </p:nvPr>
        </p:nvSpPr>
        <p:spPr>
          <a:xfrm>
            <a:off x="4643022" y="6453062"/>
            <a:ext cx="7422952" cy="365125"/>
          </a:xfrm>
        </p:spPr>
        <p:txBody>
          <a:bodyPr/>
          <a:lstStyle/>
          <a:p>
            <a:fld id="{E3E87794-9C75-4303-BB96-6B4477704A76}" type="slidenum">
              <a:rPr kumimoji="1" lang="ja-JP" altLang="en-US" sz="900" smtClean="0"/>
              <a:t>10</a:t>
            </a:fld>
            <a:endParaRPr kumimoji="1" lang="ja-JP" altLang="en-US" sz="900" dirty="0"/>
          </a:p>
        </p:txBody>
      </p:sp>
      <p:sp>
        <p:nvSpPr>
          <p:cNvPr id="10" name="フッター プレースホルダー 4">
            <a:extLst>
              <a:ext uri="{FF2B5EF4-FFF2-40B4-BE49-F238E27FC236}">
                <a16:creationId xmlns:a16="http://schemas.microsoft.com/office/drawing/2014/main" id="{4423A231-29E0-B991-553F-0D948B220CEC}"/>
              </a:ext>
            </a:extLst>
          </p:cNvPr>
          <p:cNvSpPr>
            <a:spLocks noGrp="1"/>
          </p:cNvSpPr>
          <p:nvPr>
            <p:ph type="ftr" sz="quarter" idx="11"/>
          </p:nvPr>
        </p:nvSpPr>
        <p:spPr>
          <a:xfrm>
            <a:off x="3876675" y="6642099"/>
            <a:ext cx="8315325" cy="215901"/>
          </a:xfrm>
        </p:spPr>
        <p:txBody>
          <a:bodyPr/>
          <a:lstStyle/>
          <a:p>
            <a:pPr algn="r"/>
            <a:r>
              <a:rPr kumimoji="1" lang="en-US" altLang="ja-JP" sz="1000" dirty="0"/>
              <a:t>2024/04/21 ver2.2</a:t>
            </a:r>
            <a:r>
              <a:rPr kumimoji="1" lang="ja-JP" altLang="en-US" sz="1000" dirty="0"/>
              <a:t>　　　</a:t>
            </a:r>
            <a:r>
              <a:rPr kumimoji="1" lang="en-US" altLang="ja-JP" sz="1000" dirty="0"/>
              <a:t>©Japan System Techniques </a:t>
            </a:r>
            <a:r>
              <a:rPr kumimoji="1" lang="en-US" altLang="ja-JP" sz="1000" dirty="0" err="1"/>
              <a:t>Co.,Ltd</a:t>
            </a:r>
            <a:r>
              <a:rPr kumimoji="1" lang="en-US" altLang="ja-JP" sz="1000" dirty="0"/>
              <a:t>. All Rights Reserved.</a:t>
            </a:r>
            <a:endParaRPr kumimoji="1" lang="ja-JP" altLang="en-US" sz="1000" dirty="0"/>
          </a:p>
        </p:txBody>
      </p:sp>
      <p:pic>
        <p:nvPicPr>
          <p:cNvPr id="11" name="図 10">
            <a:extLst>
              <a:ext uri="{FF2B5EF4-FFF2-40B4-BE49-F238E27FC236}">
                <a16:creationId xmlns:a16="http://schemas.microsoft.com/office/drawing/2014/main" id="{E9E3835B-5535-7D0D-9EC8-F722B9B934FB}"/>
              </a:ext>
            </a:extLst>
          </p:cNvPr>
          <p:cNvPicPr>
            <a:picLocks noChangeAspect="1"/>
          </p:cNvPicPr>
          <p:nvPr/>
        </p:nvPicPr>
        <p:blipFill>
          <a:blip r:embed="rId3"/>
          <a:stretch>
            <a:fillRect/>
          </a:stretch>
        </p:blipFill>
        <p:spPr>
          <a:xfrm>
            <a:off x="1786502" y="1387577"/>
            <a:ext cx="8649476" cy="5025672"/>
          </a:xfrm>
          <a:prstGeom prst="rect">
            <a:avLst/>
          </a:prstGeom>
          <a:ln>
            <a:solidFill>
              <a:schemeClr val="tx1"/>
            </a:solidFill>
          </a:ln>
        </p:spPr>
      </p:pic>
    </p:spTree>
    <p:extLst>
      <p:ext uri="{BB962C8B-B14F-4D97-AF65-F5344CB8AC3E}">
        <p14:creationId xmlns:p14="http://schemas.microsoft.com/office/powerpoint/2010/main" val="8202226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a:xfrm>
            <a:off x="0" y="750544"/>
            <a:ext cx="12192000" cy="111103"/>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BIZ UDPゴシック" panose="020B0400000000000000" pitchFamily="50" charset="-128"/>
              <a:ea typeface="BIZ UDPゴシック" panose="020B0400000000000000" pitchFamily="50" charset="-128"/>
            </a:endParaRPr>
          </a:p>
        </p:txBody>
      </p:sp>
      <p:sp>
        <p:nvSpPr>
          <p:cNvPr id="5" name="正方形/長方形 4">
            <a:extLst>
              <a:ext uri="{FF2B5EF4-FFF2-40B4-BE49-F238E27FC236}">
                <a16:creationId xmlns:a16="http://schemas.microsoft.com/office/drawing/2014/main" id="{FD3DEB40-D28E-48A3-A740-A0BFEF32C7CF}"/>
              </a:ext>
            </a:extLst>
          </p:cNvPr>
          <p:cNvSpPr/>
          <p:nvPr/>
        </p:nvSpPr>
        <p:spPr>
          <a:xfrm>
            <a:off x="528320" y="859927"/>
            <a:ext cx="10745931" cy="280468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2400" dirty="0">
                <a:solidFill>
                  <a:schemeClr val="tx1"/>
                </a:solidFill>
                <a:latin typeface="BIZ UDPゴシック" panose="020B0400000000000000" pitchFamily="50" charset="-128"/>
                <a:ea typeface="BIZ UDPゴシック" panose="020B0400000000000000" pitchFamily="50" charset="-128"/>
              </a:rPr>
              <a:t>1.</a:t>
            </a:r>
            <a:r>
              <a:rPr kumimoji="1" lang="ja-JP" altLang="en-US" sz="2400" dirty="0">
                <a:solidFill>
                  <a:schemeClr val="tx1"/>
                </a:solidFill>
                <a:latin typeface="BIZ UDPゴシック" panose="020B0400000000000000" pitchFamily="50" charset="-128"/>
                <a:ea typeface="BIZ UDPゴシック" panose="020B0400000000000000" pitchFamily="50" charset="-128"/>
              </a:rPr>
              <a:t>　ログインについて</a:t>
            </a:r>
            <a:r>
              <a:rPr kumimoji="1" lang="en-US" altLang="ja-JP" sz="2400" dirty="0">
                <a:solidFill>
                  <a:schemeClr val="tx1"/>
                </a:solidFill>
                <a:latin typeface="BIZ UDPゴシック" panose="020B0400000000000000" pitchFamily="50" charset="-128"/>
                <a:ea typeface="BIZ UDPゴシック" panose="020B0400000000000000" pitchFamily="50" charset="-128"/>
              </a:rPr>
              <a:t>						</a:t>
            </a:r>
            <a:r>
              <a:rPr kumimoji="1" lang="ja-JP" altLang="en-US" sz="2400" dirty="0">
                <a:solidFill>
                  <a:schemeClr val="tx1"/>
                </a:solidFill>
                <a:latin typeface="BIZ UDPゴシック" panose="020B0400000000000000" pitchFamily="50" charset="-128"/>
                <a:ea typeface="BIZ UDPゴシック" panose="020B0400000000000000" pitchFamily="50" charset="-128"/>
              </a:rPr>
              <a:t>　　　      ・・・</a:t>
            </a:r>
            <a:r>
              <a:rPr kumimoji="1" lang="en-US" altLang="ja-JP" sz="2400" dirty="0">
                <a:solidFill>
                  <a:schemeClr val="tx1"/>
                </a:solidFill>
                <a:latin typeface="BIZ UDPゴシック" panose="020B0400000000000000" pitchFamily="50" charset="-128"/>
                <a:ea typeface="BIZ UDPゴシック" panose="020B0400000000000000" pitchFamily="50" charset="-128"/>
              </a:rPr>
              <a:t>P</a:t>
            </a:r>
            <a:r>
              <a:rPr kumimoji="1" lang="ja-JP" altLang="en-US" sz="2400" dirty="0">
                <a:solidFill>
                  <a:schemeClr val="tx1"/>
                </a:solidFill>
                <a:latin typeface="BIZ UDPゴシック" panose="020B0400000000000000" pitchFamily="50" charset="-128"/>
                <a:ea typeface="BIZ UDPゴシック" panose="020B0400000000000000" pitchFamily="50" charset="-128"/>
              </a:rPr>
              <a:t>  </a:t>
            </a:r>
            <a:r>
              <a:rPr kumimoji="1" lang="en-US" altLang="ja-JP" sz="2400">
                <a:solidFill>
                  <a:schemeClr val="tx1"/>
                </a:solidFill>
                <a:latin typeface="BIZ UDPゴシック" panose="020B0400000000000000" pitchFamily="50" charset="-128"/>
                <a:ea typeface="BIZ UDPゴシック" panose="020B0400000000000000" pitchFamily="50" charset="-128"/>
              </a:rPr>
              <a:t>3</a:t>
            </a:r>
            <a:endParaRPr kumimoji="1" lang="ja-JP" altLang="en-US" sz="2400" dirty="0">
              <a:solidFill>
                <a:schemeClr val="tx1"/>
              </a:solidFill>
              <a:latin typeface="BIZ UDPゴシック" panose="020B0400000000000000" pitchFamily="50" charset="-128"/>
              <a:ea typeface="BIZ UDPゴシック" panose="020B0400000000000000" pitchFamily="50" charset="-128"/>
            </a:endParaRPr>
          </a:p>
        </p:txBody>
      </p:sp>
      <p:sp>
        <p:nvSpPr>
          <p:cNvPr id="6" name="テキスト ボックス 5">
            <a:extLst>
              <a:ext uri="{FF2B5EF4-FFF2-40B4-BE49-F238E27FC236}">
                <a16:creationId xmlns:a16="http://schemas.microsoft.com/office/drawing/2014/main" id="{98C1F313-0337-4A58-A5DD-251410C29D42}"/>
              </a:ext>
            </a:extLst>
          </p:cNvPr>
          <p:cNvSpPr txBox="1"/>
          <p:nvPr/>
        </p:nvSpPr>
        <p:spPr>
          <a:xfrm>
            <a:off x="1641119" y="144106"/>
            <a:ext cx="5089743" cy="606438"/>
          </a:xfrm>
          <a:prstGeom prst="rect">
            <a:avLst/>
          </a:prstGeom>
          <a:noFill/>
        </p:spPr>
        <p:txBody>
          <a:bodyPr wrap="square" rtlCol="0" anchor="ctr">
            <a:noAutofit/>
          </a:bodyPr>
          <a:lstStyle/>
          <a:p>
            <a:r>
              <a:rPr lang="ja-JP" altLang="en-US" sz="2800" b="1" dirty="0">
                <a:latin typeface="BIZ UDPゴシック" panose="020B0400000000000000" pitchFamily="50" charset="-128"/>
                <a:ea typeface="BIZ UDPゴシック" panose="020B0400000000000000" pitchFamily="50" charset="-128"/>
              </a:rPr>
              <a:t>目次</a:t>
            </a:r>
            <a:endParaRPr lang="en-US" altLang="ja-JP" sz="2800" b="1" dirty="0">
              <a:latin typeface="BIZ UDPゴシック" panose="020B0400000000000000" pitchFamily="50" charset="-128"/>
              <a:ea typeface="BIZ UDPゴシック" panose="020B0400000000000000" pitchFamily="50" charset="-128"/>
            </a:endParaRPr>
          </a:p>
        </p:txBody>
      </p:sp>
      <p:pic>
        <p:nvPicPr>
          <p:cNvPr id="7" name="図 6" descr="背景パターン&#10;&#10;低い精度で自動的に生成された説明">
            <a:extLst>
              <a:ext uri="{FF2B5EF4-FFF2-40B4-BE49-F238E27FC236}">
                <a16:creationId xmlns:a16="http://schemas.microsoft.com/office/drawing/2014/main" id="{681F7F46-244C-4181-8C37-FCFE163925CC}"/>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l="2484" t="27035" r="67325" b="24696"/>
          <a:stretch/>
        </p:blipFill>
        <p:spPr>
          <a:xfrm>
            <a:off x="187147" y="226710"/>
            <a:ext cx="1266825" cy="441230"/>
          </a:xfrm>
          <a:prstGeom prst="rect">
            <a:avLst/>
          </a:prstGeom>
        </p:spPr>
      </p:pic>
      <p:sp>
        <p:nvSpPr>
          <p:cNvPr id="8" name="タイトル 1">
            <a:extLst>
              <a:ext uri="{FF2B5EF4-FFF2-40B4-BE49-F238E27FC236}">
                <a16:creationId xmlns:a16="http://schemas.microsoft.com/office/drawing/2014/main" id="{FE6C0104-5625-DB7C-9BEE-8C11EC8AE708}"/>
              </a:ext>
            </a:extLst>
          </p:cNvPr>
          <p:cNvSpPr txBox="1">
            <a:spLocks/>
          </p:cNvSpPr>
          <p:nvPr/>
        </p:nvSpPr>
        <p:spPr>
          <a:xfrm>
            <a:off x="528320" y="3549825"/>
            <a:ext cx="2074204" cy="517191"/>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1600" dirty="0">
                <a:latin typeface="BIZ UDPゴシック" panose="020B0400000000000000" pitchFamily="50" charset="-128"/>
                <a:ea typeface="BIZ UDPゴシック" panose="020B0400000000000000" pitchFamily="50" charset="-128"/>
              </a:rPr>
              <a:t>＜お問い合わせ先＞</a:t>
            </a:r>
            <a:endParaRPr lang="ja-JP" altLang="en-US" sz="1000" dirty="0">
              <a:latin typeface="BIZ UDPゴシック" panose="020B0400000000000000" pitchFamily="50" charset="-128"/>
              <a:ea typeface="BIZ UDPゴシック" panose="020B0400000000000000" pitchFamily="50" charset="-128"/>
            </a:endParaRPr>
          </a:p>
        </p:txBody>
      </p:sp>
      <p:sp>
        <p:nvSpPr>
          <p:cNvPr id="9" name="テキスト ボックス 8">
            <a:extLst>
              <a:ext uri="{FF2B5EF4-FFF2-40B4-BE49-F238E27FC236}">
                <a16:creationId xmlns:a16="http://schemas.microsoft.com/office/drawing/2014/main" id="{1CB4A6E9-9BEA-D96A-629A-0CE1C9218D6A}"/>
              </a:ext>
            </a:extLst>
          </p:cNvPr>
          <p:cNvSpPr txBox="1"/>
          <p:nvPr/>
        </p:nvSpPr>
        <p:spPr>
          <a:xfrm>
            <a:off x="528320" y="3995221"/>
            <a:ext cx="11165840" cy="2646878"/>
          </a:xfrm>
          <a:prstGeom prst="rect">
            <a:avLst/>
          </a:prstGeom>
          <a:solidFill>
            <a:schemeClr val="accent1">
              <a:lumMod val="40000"/>
              <a:lumOff val="60000"/>
            </a:schemeClr>
          </a:solidFill>
        </p:spPr>
        <p:txBody>
          <a:bodyPr wrap="square" rtlCol="0">
            <a:spAutoFit/>
          </a:bodyPr>
          <a:lstStyle/>
          <a:p>
            <a:endParaRPr lang="en-US" altLang="ja-JP" sz="1400" dirty="0">
              <a:latin typeface="BIZ UDPゴシック" panose="020B0400000000000000" pitchFamily="50" charset="-128"/>
              <a:ea typeface="BIZ UDPゴシック" panose="020B0400000000000000" pitchFamily="50" charset="-128"/>
            </a:endParaRPr>
          </a:p>
          <a:p>
            <a:r>
              <a:rPr lang="ja-JP" altLang="en-US" sz="1400" dirty="0">
                <a:latin typeface="BIZ UDPゴシック" panose="020B0400000000000000" pitchFamily="50" charset="-128"/>
                <a:ea typeface="BIZ UDPゴシック" panose="020B0400000000000000" pitchFamily="50" charset="-128"/>
              </a:rPr>
              <a:t>■システム操作、提出書類等についてのお問い合わせ</a:t>
            </a:r>
            <a:endParaRPr lang="en-US" altLang="ja-JP" sz="1400" dirty="0">
              <a:latin typeface="BIZ UDPゴシック" panose="020B0400000000000000" pitchFamily="50" charset="-128"/>
              <a:ea typeface="BIZ UDPゴシック" panose="020B0400000000000000" pitchFamily="50" charset="-128"/>
            </a:endParaRPr>
          </a:p>
          <a:p>
            <a:r>
              <a:rPr lang="ja-JP" altLang="en-US" sz="1400" dirty="0">
                <a:latin typeface="BIZ UDPゴシック" panose="020B0400000000000000" pitchFamily="50" charset="-128"/>
                <a:ea typeface="BIZ UDPゴシック" panose="020B0400000000000000" pitchFamily="50" charset="-128"/>
              </a:rPr>
              <a:t>　</a:t>
            </a:r>
            <a:r>
              <a:rPr lang="ja-JP" altLang="en-US" dirty="0">
                <a:latin typeface="BIZ UDPゴシック" panose="020B0400000000000000" pitchFamily="50" charset="-128"/>
                <a:ea typeface="BIZ UDPゴシック" panose="020B0400000000000000" pitchFamily="50" charset="-128"/>
              </a:rPr>
              <a:t>専用コールセンター</a:t>
            </a:r>
            <a:endParaRPr lang="en-US" altLang="ja-JP" dirty="0">
              <a:latin typeface="BIZ UDPゴシック" panose="020B0400000000000000" pitchFamily="50" charset="-128"/>
              <a:ea typeface="BIZ UDPゴシック" panose="020B0400000000000000" pitchFamily="50" charset="-128"/>
            </a:endParaRPr>
          </a:p>
          <a:p>
            <a:r>
              <a:rPr lang="ja-JP" altLang="en-US" dirty="0">
                <a:latin typeface="BIZ UDPゴシック" panose="020B0400000000000000" pitchFamily="50" charset="-128"/>
                <a:ea typeface="BIZ UDPゴシック" panose="020B0400000000000000" pitchFamily="50" charset="-128"/>
              </a:rPr>
              <a:t>　・ＴＥＬ	：</a:t>
            </a:r>
            <a:r>
              <a:rPr lang="en-US" altLang="ja-JP" dirty="0">
                <a:latin typeface="BIZ UDPゴシック" panose="020B0400000000000000" pitchFamily="50" charset="-128"/>
                <a:ea typeface="BIZ UDPゴシック" panose="020B0400000000000000" pitchFamily="50" charset="-128"/>
              </a:rPr>
              <a:t>050-2030-4759</a:t>
            </a:r>
            <a:r>
              <a:rPr lang="ja-JP" altLang="en-US" dirty="0">
                <a:latin typeface="BIZ UDPゴシック" panose="020B0400000000000000" pitchFamily="50" charset="-128"/>
                <a:ea typeface="BIZ UDPゴシック" panose="020B0400000000000000" pitchFamily="50" charset="-128"/>
              </a:rPr>
              <a:t>　　　</a:t>
            </a:r>
            <a:r>
              <a:rPr lang="ja-JP" altLang="en-US" sz="1400" dirty="0">
                <a:latin typeface="BIZ UDPゴシック" panose="020B0400000000000000" pitchFamily="50" charset="-128"/>
                <a:ea typeface="BIZ UDPゴシック" panose="020B0400000000000000" pitchFamily="50" charset="-128"/>
              </a:rPr>
              <a:t>土日祝を除く平日</a:t>
            </a:r>
            <a:r>
              <a:rPr lang="en-US" altLang="ja-JP" sz="1400" dirty="0">
                <a:latin typeface="BIZ UDPゴシック" panose="020B0400000000000000" pitchFamily="50" charset="-128"/>
                <a:ea typeface="BIZ UDPゴシック" panose="020B0400000000000000" pitchFamily="50" charset="-128"/>
              </a:rPr>
              <a:t>10</a:t>
            </a:r>
            <a:r>
              <a:rPr lang="ja-JP" altLang="en-US" sz="1400" dirty="0">
                <a:latin typeface="BIZ UDPゴシック" panose="020B0400000000000000" pitchFamily="50" charset="-128"/>
                <a:ea typeface="BIZ UDPゴシック" panose="020B0400000000000000" pitchFamily="50" charset="-128"/>
              </a:rPr>
              <a:t>時～</a:t>
            </a:r>
            <a:r>
              <a:rPr lang="en-US" altLang="ja-JP" sz="1400" dirty="0">
                <a:latin typeface="BIZ UDPゴシック" panose="020B0400000000000000" pitchFamily="50" charset="-128"/>
                <a:ea typeface="BIZ UDPゴシック" panose="020B0400000000000000" pitchFamily="50" charset="-128"/>
              </a:rPr>
              <a:t>17</a:t>
            </a:r>
            <a:r>
              <a:rPr lang="ja-JP" altLang="en-US" sz="1400" dirty="0">
                <a:latin typeface="BIZ UDPゴシック" panose="020B0400000000000000" pitchFamily="50" charset="-128"/>
                <a:ea typeface="BIZ UDPゴシック" panose="020B0400000000000000" pitchFamily="50" charset="-128"/>
              </a:rPr>
              <a:t>時（</a:t>
            </a:r>
            <a:r>
              <a:rPr lang="en-US" altLang="ja-JP" sz="1400" dirty="0">
                <a:latin typeface="BIZ UDPゴシック" panose="020B0400000000000000" pitchFamily="50" charset="-128"/>
                <a:ea typeface="BIZ UDPゴシック" panose="020B0400000000000000" pitchFamily="50" charset="-128"/>
              </a:rPr>
              <a:t>12</a:t>
            </a:r>
            <a:r>
              <a:rPr lang="ja-JP" altLang="en-US" sz="1400" dirty="0">
                <a:latin typeface="BIZ UDPゴシック" panose="020B0400000000000000" pitchFamily="50" charset="-128"/>
                <a:ea typeface="BIZ UDPゴシック" panose="020B0400000000000000" pitchFamily="50" charset="-128"/>
              </a:rPr>
              <a:t>時～</a:t>
            </a:r>
            <a:r>
              <a:rPr lang="en-US" altLang="ja-JP" sz="1400" dirty="0">
                <a:latin typeface="BIZ UDPゴシック" panose="020B0400000000000000" pitchFamily="50" charset="-128"/>
                <a:ea typeface="BIZ UDPゴシック" panose="020B0400000000000000" pitchFamily="50" charset="-128"/>
              </a:rPr>
              <a:t>13</a:t>
            </a:r>
            <a:r>
              <a:rPr lang="ja-JP" altLang="en-US" sz="1400" dirty="0">
                <a:latin typeface="BIZ UDPゴシック" panose="020B0400000000000000" pitchFamily="50" charset="-128"/>
                <a:ea typeface="BIZ UDPゴシック" panose="020B0400000000000000" pitchFamily="50" charset="-128"/>
              </a:rPr>
              <a:t>時を除く）</a:t>
            </a:r>
          </a:p>
          <a:p>
            <a:r>
              <a:rPr lang="ja-JP" altLang="en-US" dirty="0">
                <a:latin typeface="BIZ UDPゴシック" panose="020B0400000000000000" pitchFamily="50" charset="-128"/>
                <a:ea typeface="BIZ UDPゴシック" panose="020B0400000000000000" pitchFamily="50" charset="-128"/>
              </a:rPr>
              <a:t>　・Ｍａｉｌ	：</a:t>
            </a:r>
            <a:r>
              <a:rPr lang="en-US" altLang="ja-JP" dirty="0">
                <a:latin typeface="BIZ UDPゴシック" panose="020B0400000000000000" pitchFamily="50" charset="-128"/>
                <a:ea typeface="BIZ UDPゴシック" panose="020B0400000000000000" pitchFamily="50" charset="-128"/>
              </a:rPr>
              <a:t>hoyakenpo@ibss.jp</a:t>
            </a:r>
            <a:r>
              <a:rPr lang="ja-JP" altLang="en-US" dirty="0">
                <a:latin typeface="BIZ UDPゴシック" panose="020B0400000000000000" pitchFamily="50" charset="-128"/>
                <a:ea typeface="BIZ UDPゴシック" panose="020B0400000000000000" pitchFamily="50" charset="-128"/>
              </a:rPr>
              <a:t>　　</a:t>
            </a:r>
            <a:r>
              <a:rPr lang="en-US" altLang="ja-JP" sz="1400" dirty="0">
                <a:latin typeface="BIZ UDPゴシック" panose="020B0400000000000000" pitchFamily="50" charset="-128"/>
                <a:ea typeface="BIZ UDPゴシック" panose="020B0400000000000000" pitchFamily="50" charset="-128"/>
              </a:rPr>
              <a:t>24</a:t>
            </a:r>
            <a:r>
              <a:rPr lang="ja-JP" altLang="en-US" sz="1400" dirty="0">
                <a:latin typeface="BIZ UDPゴシック" panose="020B0400000000000000" pitchFamily="50" charset="-128"/>
                <a:ea typeface="BIZ UDPゴシック" panose="020B0400000000000000" pitchFamily="50" charset="-128"/>
              </a:rPr>
              <a:t>時間受付可、当組合専用（返信はコールセンター開設時間内となります）</a:t>
            </a:r>
            <a:endParaRPr lang="en-US" altLang="ja-JP" sz="1400" dirty="0">
              <a:latin typeface="BIZ UDPゴシック" panose="020B0400000000000000" pitchFamily="50" charset="-128"/>
              <a:ea typeface="BIZ UDPゴシック" panose="020B0400000000000000" pitchFamily="50" charset="-128"/>
            </a:endParaRPr>
          </a:p>
          <a:p>
            <a:r>
              <a:rPr lang="ja-JP" altLang="en-US" sz="1400" dirty="0">
                <a:latin typeface="BIZ UDPゴシック" panose="020B0400000000000000" pitchFamily="50" charset="-128"/>
                <a:ea typeface="BIZ UDPゴシック" panose="020B0400000000000000" pitchFamily="50" charset="-128"/>
              </a:rPr>
              <a:t>　</a:t>
            </a:r>
            <a:r>
              <a:rPr lang="en-US" altLang="ja-JP" sz="1400" dirty="0">
                <a:solidFill>
                  <a:srgbClr val="FF0000"/>
                </a:solidFill>
                <a:latin typeface="BIZ UDPゴシック" panose="020B0400000000000000" pitchFamily="50" charset="-128"/>
                <a:ea typeface="BIZ UDPゴシック" panose="020B0400000000000000" pitchFamily="50" charset="-128"/>
              </a:rPr>
              <a:t>※</a:t>
            </a:r>
            <a:r>
              <a:rPr lang="ja-JP" altLang="en-US" sz="1400" dirty="0">
                <a:solidFill>
                  <a:srgbClr val="FF0000"/>
                </a:solidFill>
                <a:latin typeface="BIZ UDPゴシック" panose="020B0400000000000000" pitchFamily="50" charset="-128"/>
                <a:ea typeface="BIZ UDPゴシック" panose="020B0400000000000000" pitchFamily="50" charset="-128"/>
              </a:rPr>
              <a:t>お電話でのお問い合わせの際は保険証の記号・番号・お名前（フルネーム）をお伺いしますので、保険証をお手元にご用意ください</a:t>
            </a:r>
            <a:endParaRPr lang="en-US" altLang="ja-JP" sz="1400" dirty="0">
              <a:solidFill>
                <a:srgbClr val="FF0000"/>
              </a:solidFill>
              <a:latin typeface="BIZ UDPゴシック" panose="020B0400000000000000" pitchFamily="50" charset="-128"/>
              <a:ea typeface="BIZ UDPゴシック" panose="020B0400000000000000" pitchFamily="50" charset="-128"/>
            </a:endParaRPr>
          </a:p>
          <a:p>
            <a:r>
              <a:rPr lang="ja-JP" altLang="en-US" sz="1400" dirty="0">
                <a:solidFill>
                  <a:srgbClr val="FF0000"/>
                </a:solidFill>
                <a:latin typeface="BIZ UDPゴシック" panose="020B0400000000000000" pitchFamily="50" charset="-128"/>
                <a:ea typeface="BIZ UDPゴシック" panose="020B0400000000000000" pitchFamily="50" charset="-128"/>
              </a:rPr>
              <a:t>　</a:t>
            </a:r>
            <a:r>
              <a:rPr lang="en-US" altLang="ja-JP" sz="1400" dirty="0">
                <a:solidFill>
                  <a:srgbClr val="FF0000"/>
                </a:solidFill>
                <a:latin typeface="BIZ UDPゴシック" panose="020B0400000000000000" pitchFamily="50" charset="-128"/>
                <a:ea typeface="BIZ UDPゴシック" panose="020B0400000000000000" pitchFamily="50" charset="-128"/>
              </a:rPr>
              <a:t>※</a:t>
            </a:r>
            <a:r>
              <a:rPr lang="ja-JP" altLang="en-US" sz="1400" dirty="0">
                <a:solidFill>
                  <a:srgbClr val="FF0000"/>
                </a:solidFill>
                <a:latin typeface="BIZ UDPゴシック" panose="020B0400000000000000" pitchFamily="50" charset="-128"/>
                <a:ea typeface="BIZ UDPゴシック" panose="020B0400000000000000" pitchFamily="50" charset="-128"/>
              </a:rPr>
              <a:t>メールでのお問い合わせの際は、メール本文に保険証の記号・番号・お名前（フルネーム）の記載をお願いいたします</a:t>
            </a:r>
            <a:endParaRPr lang="en-US" altLang="ja-JP" sz="1400" dirty="0">
              <a:solidFill>
                <a:srgbClr val="FF0000"/>
              </a:solidFill>
              <a:latin typeface="BIZ UDPゴシック" panose="020B0400000000000000" pitchFamily="50" charset="-128"/>
              <a:ea typeface="BIZ UDPゴシック" panose="020B0400000000000000" pitchFamily="50" charset="-128"/>
            </a:endParaRPr>
          </a:p>
          <a:p>
            <a:endParaRPr lang="en-US" altLang="ja-JP" sz="1400" dirty="0">
              <a:latin typeface="BIZ UDPゴシック" panose="020B0400000000000000" pitchFamily="50" charset="-128"/>
              <a:ea typeface="BIZ UDPゴシック" panose="020B0400000000000000" pitchFamily="50" charset="-128"/>
            </a:endParaRPr>
          </a:p>
          <a:p>
            <a:r>
              <a:rPr lang="ja-JP" altLang="en-US" sz="1400" dirty="0">
                <a:latin typeface="BIZ UDPゴシック" panose="020B0400000000000000" pitchFamily="50" charset="-128"/>
                <a:ea typeface="BIZ UDPゴシック" panose="020B0400000000000000" pitchFamily="50" charset="-128"/>
              </a:rPr>
              <a:t>■その他のお問い合わせ</a:t>
            </a:r>
            <a:endParaRPr lang="en-US" altLang="ja-JP" sz="1400" dirty="0">
              <a:latin typeface="BIZ UDPゴシック" panose="020B0400000000000000" pitchFamily="50" charset="-128"/>
              <a:ea typeface="BIZ UDPゴシック" panose="020B0400000000000000" pitchFamily="50" charset="-128"/>
            </a:endParaRPr>
          </a:p>
          <a:p>
            <a:r>
              <a:rPr lang="ja-JP" altLang="en-US" sz="1400" dirty="0">
                <a:latin typeface="BIZ UDPゴシック" panose="020B0400000000000000" pitchFamily="50" charset="-128"/>
                <a:ea typeface="BIZ UDPゴシック" panose="020B0400000000000000" pitchFamily="50" charset="-128"/>
              </a:rPr>
              <a:t>　Ｈ</a:t>
            </a:r>
            <a:r>
              <a:rPr lang="en-US" altLang="ja-JP" sz="1400" dirty="0">
                <a:latin typeface="BIZ UDPゴシック" panose="020B0400000000000000" pitchFamily="50" charset="-128"/>
                <a:ea typeface="BIZ UDPゴシック" panose="020B0400000000000000" pitchFamily="50" charset="-128"/>
              </a:rPr>
              <a:t>OYA</a:t>
            </a:r>
            <a:r>
              <a:rPr lang="ja-JP" altLang="en-US" sz="1400" dirty="0">
                <a:latin typeface="BIZ UDPゴシック" panose="020B0400000000000000" pitchFamily="50" charset="-128"/>
                <a:ea typeface="BIZ UDPゴシック" panose="020B0400000000000000" pitchFamily="50" charset="-128"/>
              </a:rPr>
              <a:t>健保組合　　</a:t>
            </a:r>
            <a:r>
              <a:rPr lang="en-US" altLang="ja-JP" sz="1400" dirty="0">
                <a:latin typeface="BIZ UDPゴシック" panose="020B0400000000000000" pitchFamily="50" charset="-128"/>
                <a:ea typeface="BIZ UDPゴシック" panose="020B0400000000000000" pitchFamily="50" charset="-128"/>
              </a:rPr>
              <a:t>TEL</a:t>
            </a:r>
            <a:r>
              <a:rPr lang="ja-JP" altLang="en-US" sz="1400" dirty="0">
                <a:latin typeface="BIZ UDPゴシック" panose="020B0400000000000000" pitchFamily="50" charset="-128"/>
                <a:ea typeface="BIZ UDPゴシック" panose="020B0400000000000000" pitchFamily="50" charset="-128"/>
              </a:rPr>
              <a:t>：</a:t>
            </a:r>
            <a:r>
              <a:rPr lang="en-US" altLang="ja-JP" sz="1400" dirty="0">
                <a:latin typeface="BIZ UDPゴシック" panose="020B0400000000000000" pitchFamily="50" charset="-128"/>
                <a:ea typeface="BIZ UDPゴシック" panose="020B0400000000000000" pitchFamily="50" charset="-128"/>
              </a:rPr>
              <a:t>03-5913-2442</a:t>
            </a:r>
            <a:r>
              <a:rPr lang="ja-JP" altLang="en-US" sz="1400" dirty="0">
                <a:latin typeface="BIZ UDPゴシック" panose="020B0400000000000000" pitchFamily="50" charset="-128"/>
                <a:ea typeface="BIZ UDPゴシック" panose="020B0400000000000000" pitchFamily="50" charset="-128"/>
              </a:rPr>
              <a:t>　担当　松永</a:t>
            </a:r>
            <a:endParaRPr lang="en-US" altLang="ja-JP" sz="1400" dirty="0">
              <a:latin typeface="BIZ UDPゴシック" panose="020B0400000000000000" pitchFamily="50" charset="-128"/>
              <a:ea typeface="BIZ UDPゴシック" panose="020B0400000000000000" pitchFamily="50" charset="-128"/>
            </a:endParaRPr>
          </a:p>
          <a:p>
            <a:endParaRPr lang="ja-JP" altLang="en-US" sz="1400" dirty="0">
              <a:latin typeface="BIZ UDPゴシック" panose="020B0400000000000000" pitchFamily="50" charset="-128"/>
              <a:ea typeface="BIZ UDPゴシック" panose="020B0400000000000000" pitchFamily="50" charset="-128"/>
            </a:endParaRPr>
          </a:p>
        </p:txBody>
      </p:sp>
      <p:sp>
        <p:nvSpPr>
          <p:cNvPr id="10" name="スライド番号プレースホルダー 1">
            <a:extLst>
              <a:ext uri="{FF2B5EF4-FFF2-40B4-BE49-F238E27FC236}">
                <a16:creationId xmlns:a16="http://schemas.microsoft.com/office/drawing/2014/main" id="{3E31B0B9-ACF6-A8A7-C353-18E9646AAE43}"/>
              </a:ext>
            </a:extLst>
          </p:cNvPr>
          <p:cNvSpPr>
            <a:spLocks noGrp="1"/>
          </p:cNvSpPr>
          <p:nvPr>
            <p:ph type="sldNum" sz="quarter" idx="12"/>
          </p:nvPr>
        </p:nvSpPr>
        <p:spPr>
          <a:xfrm>
            <a:off x="4643022" y="6453062"/>
            <a:ext cx="7422952" cy="365125"/>
          </a:xfrm>
        </p:spPr>
        <p:txBody>
          <a:bodyPr/>
          <a:lstStyle/>
          <a:p>
            <a:fld id="{E3E87794-9C75-4303-BB96-6B4477704A76}" type="slidenum">
              <a:rPr kumimoji="1" lang="ja-JP" altLang="en-US" sz="900" smtClean="0"/>
              <a:t>2</a:t>
            </a:fld>
            <a:endParaRPr kumimoji="1" lang="ja-JP" altLang="en-US" sz="900" dirty="0"/>
          </a:p>
        </p:txBody>
      </p:sp>
      <p:sp>
        <p:nvSpPr>
          <p:cNvPr id="11" name="フッター プレースホルダー 4">
            <a:extLst>
              <a:ext uri="{FF2B5EF4-FFF2-40B4-BE49-F238E27FC236}">
                <a16:creationId xmlns:a16="http://schemas.microsoft.com/office/drawing/2014/main" id="{A22ED009-EF20-5648-DECB-B351DF44D875}"/>
              </a:ext>
            </a:extLst>
          </p:cNvPr>
          <p:cNvSpPr>
            <a:spLocks noGrp="1"/>
          </p:cNvSpPr>
          <p:nvPr>
            <p:ph type="ftr" sz="quarter" idx="11"/>
          </p:nvPr>
        </p:nvSpPr>
        <p:spPr>
          <a:xfrm>
            <a:off x="3876675" y="6642099"/>
            <a:ext cx="8315325" cy="215901"/>
          </a:xfrm>
        </p:spPr>
        <p:txBody>
          <a:bodyPr/>
          <a:lstStyle/>
          <a:p>
            <a:pPr algn="r"/>
            <a:r>
              <a:rPr kumimoji="1" lang="en-US" altLang="ja-JP" sz="1000" dirty="0"/>
              <a:t>2024/04/21 ver2.2</a:t>
            </a:r>
            <a:r>
              <a:rPr kumimoji="1" lang="ja-JP" altLang="en-US" sz="1000" dirty="0"/>
              <a:t>　　　</a:t>
            </a:r>
            <a:r>
              <a:rPr kumimoji="1" lang="en-US" altLang="ja-JP" sz="1000" dirty="0"/>
              <a:t>©Japan System Techniques </a:t>
            </a:r>
            <a:r>
              <a:rPr kumimoji="1" lang="en-US" altLang="ja-JP" sz="1000" dirty="0" err="1"/>
              <a:t>Co.,Ltd</a:t>
            </a:r>
            <a:r>
              <a:rPr kumimoji="1" lang="en-US" altLang="ja-JP" sz="1000" dirty="0"/>
              <a:t>. All Rights Reserved.</a:t>
            </a:r>
            <a:endParaRPr kumimoji="1" lang="ja-JP" altLang="en-US" sz="1000" dirty="0"/>
          </a:p>
        </p:txBody>
      </p:sp>
      <p:sp>
        <p:nvSpPr>
          <p:cNvPr id="13" name="テキスト ボックス 12">
            <a:extLst>
              <a:ext uri="{FF2B5EF4-FFF2-40B4-BE49-F238E27FC236}">
                <a16:creationId xmlns:a16="http://schemas.microsoft.com/office/drawing/2014/main" id="{25007D2C-CD1A-90C8-9A03-74610AFDAA9F}"/>
              </a:ext>
            </a:extLst>
          </p:cNvPr>
          <p:cNvSpPr txBox="1"/>
          <p:nvPr/>
        </p:nvSpPr>
        <p:spPr>
          <a:xfrm>
            <a:off x="528320" y="3185110"/>
            <a:ext cx="11135360" cy="354692"/>
          </a:xfrm>
          <a:prstGeom prst="roundRect">
            <a:avLst/>
          </a:prstGeom>
          <a:noFill/>
          <a:ln w="28575">
            <a:solidFill>
              <a:srgbClr val="FF9999"/>
            </a:solidFill>
          </a:ln>
        </p:spPr>
        <p:txBody>
          <a:bodyPr wrap="square" rtlCol="0" anchor="ctr">
            <a:noAutofit/>
          </a:bodyPr>
          <a:lstStyle/>
          <a:p>
            <a:r>
              <a:rPr kumimoji="1" lang="en-US" altLang="ja-JP" sz="1200" dirty="0">
                <a:latin typeface="BIZ UDPゴシック" panose="020B0400000000000000" pitchFamily="50" charset="-128"/>
                <a:ea typeface="BIZ UDPゴシック" panose="020B0400000000000000" pitchFamily="50" charset="-128"/>
              </a:rPr>
              <a:t>※</a:t>
            </a:r>
            <a:r>
              <a:rPr kumimoji="1" lang="ja-JP" altLang="en-US" sz="1200" dirty="0">
                <a:latin typeface="BIZ UDPゴシック" panose="020B0400000000000000" pitchFamily="50" charset="-128"/>
                <a:ea typeface="BIZ UDPゴシック" panose="020B0400000000000000" pitchFamily="50" charset="-128"/>
              </a:rPr>
              <a:t>注意</a:t>
            </a:r>
            <a:r>
              <a:rPr kumimoji="1" lang="en-US" altLang="ja-JP" sz="1200" dirty="0">
                <a:latin typeface="BIZ UDPゴシック" panose="020B0400000000000000" pitchFamily="50" charset="-128"/>
                <a:ea typeface="BIZ UDPゴシック" panose="020B0400000000000000" pitchFamily="50" charset="-128"/>
              </a:rPr>
              <a:t>※</a:t>
            </a:r>
            <a:r>
              <a:rPr kumimoji="1" lang="ja-JP" altLang="en-US" sz="1200" dirty="0">
                <a:latin typeface="BIZ UDPゴシック" panose="020B0400000000000000" pitchFamily="50" charset="-128"/>
                <a:ea typeface="BIZ UDPゴシック" panose="020B0400000000000000" pitchFamily="50" charset="-128"/>
              </a:rPr>
              <a:t>　本マニュアルに掲載の画面はサンプルのため、実際の表記とは異なる場合がありますのでご了承ください</a:t>
            </a:r>
          </a:p>
        </p:txBody>
      </p:sp>
    </p:spTree>
    <p:extLst>
      <p:ext uri="{BB962C8B-B14F-4D97-AF65-F5344CB8AC3E}">
        <p14:creationId xmlns:p14="http://schemas.microsoft.com/office/powerpoint/2010/main" val="22036137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a:xfrm>
            <a:off x="0" y="750544"/>
            <a:ext cx="12192000" cy="111103"/>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BIZ UDPゴシック" panose="020B0400000000000000" pitchFamily="50" charset="-128"/>
              <a:ea typeface="BIZ UDPゴシック" panose="020B0400000000000000" pitchFamily="50" charset="-128"/>
            </a:endParaRPr>
          </a:p>
        </p:txBody>
      </p:sp>
      <p:sp>
        <p:nvSpPr>
          <p:cNvPr id="5" name="テキスト ボックス 4">
            <a:extLst>
              <a:ext uri="{FF2B5EF4-FFF2-40B4-BE49-F238E27FC236}">
                <a16:creationId xmlns:a16="http://schemas.microsoft.com/office/drawing/2014/main" id="{9C963320-ABDF-448C-B923-2F11E799AF4C}"/>
              </a:ext>
            </a:extLst>
          </p:cNvPr>
          <p:cNvSpPr txBox="1"/>
          <p:nvPr/>
        </p:nvSpPr>
        <p:spPr>
          <a:xfrm>
            <a:off x="528320" y="954487"/>
            <a:ext cx="11165840" cy="300082"/>
          </a:xfrm>
          <a:prstGeom prst="rect">
            <a:avLst/>
          </a:prstGeom>
          <a:solidFill>
            <a:schemeClr val="accent1">
              <a:lumMod val="40000"/>
              <a:lumOff val="60000"/>
            </a:schemeClr>
          </a:solidFill>
        </p:spPr>
        <p:txBody>
          <a:bodyPr wrap="square" rtlCol="0">
            <a:spAutoFit/>
          </a:bodyPr>
          <a:lstStyle/>
          <a:p>
            <a:r>
              <a:rPr lang="en-US" altLang="ja-JP" sz="1350" dirty="0">
                <a:latin typeface="BIZ UDPゴシック" panose="020B0400000000000000" pitchFamily="50" charset="-128"/>
                <a:ea typeface="BIZ UDPゴシック" panose="020B0400000000000000" pitchFamily="50" charset="-128"/>
              </a:rPr>
              <a:t>1-1</a:t>
            </a:r>
            <a:r>
              <a:rPr lang="ja-JP" altLang="en-US" sz="1350" dirty="0">
                <a:latin typeface="BIZ UDPゴシック" panose="020B0400000000000000" pitchFamily="50" charset="-128"/>
                <a:ea typeface="BIZ UDPゴシック" panose="020B0400000000000000" pitchFamily="50" charset="-128"/>
              </a:rPr>
              <a:t>　下記</a:t>
            </a:r>
            <a:r>
              <a:rPr lang="en-US" altLang="ja-JP" sz="1350" dirty="0">
                <a:latin typeface="BIZ UDPゴシック" panose="020B0400000000000000" pitchFamily="50" charset="-128"/>
                <a:ea typeface="BIZ UDPゴシック" panose="020B0400000000000000" pitchFamily="50" charset="-128"/>
              </a:rPr>
              <a:t>URL</a:t>
            </a:r>
            <a:r>
              <a:rPr lang="ja-JP" altLang="en-US" sz="1350" dirty="0">
                <a:latin typeface="BIZ UDPゴシック" panose="020B0400000000000000" pitchFamily="50" charset="-128"/>
                <a:ea typeface="BIZ UDPゴシック" panose="020B0400000000000000" pitchFamily="50" charset="-128"/>
              </a:rPr>
              <a:t>または二次元バーコードから、ログインページへアクセスします</a:t>
            </a:r>
            <a:endParaRPr lang="en-US" altLang="ja-JP" sz="1350" b="1" dirty="0">
              <a:solidFill>
                <a:srgbClr val="FF0000"/>
              </a:solidFill>
              <a:latin typeface="BIZ UDPゴシック" panose="020B0400000000000000" pitchFamily="50" charset="-128"/>
              <a:ea typeface="BIZ UDPゴシック" panose="020B0400000000000000" pitchFamily="50" charset="-128"/>
            </a:endParaRPr>
          </a:p>
        </p:txBody>
      </p:sp>
      <p:sp>
        <p:nvSpPr>
          <p:cNvPr id="6" name="テキスト ボックス 5">
            <a:extLst>
              <a:ext uri="{FF2B5EF4-FFF2-40B4-BE49-F238E27FC236}">
                <a16:creationId xmlns:a16="http://schemas.microsoft.com/office/drawing/2014/main" id="{9C963320-ABDF-448C-B923-2F11E799AF4C}"/>
              </a:ext>
            </a:extLst>
          </p:cNvPr>
          <p:cNvSpPr txBox="1"/>
          <p:nvPr/>
        </p:nvSpPr>
        <p:spPr>
          <a:xfrm>
            <a:off x="528320" y="2537588"/>
            <a:ext cx="11165840" cy="300082"/>
          </a:xfrm>
          <a:prstGeom prst="rect">
            <a:avLst/>
          </a:prstGeom>
          <a:solidFill>
            <a:schemeClr val="accent1">
              <a:lumMod val="40000"/>
              <a:lumOff val="60000"/>
            </a:schemeClr>
          </a:solidFill>
        </p:spPr>
        <p:txBody>
          <a:bodyPr wrap="square" rtlCol="0">
            <a:spAutoFit/>
          </a:bodyPr>
          <a:lstStyle/>
          <a:p>
            <a:r>
              <a:rPr lang="en-US" altLang="ja-JP" sz="1350" dirty="0">
                <a:latin typeface="BIZ UDPゴシック" panose="020B0400000000000000" pitchFamily="50" charset="-128"/>
                <a:ea typeface="BIZ UDPゴシック" panose="020B0400000000000000" pitchFamily="50" charset="-128"/>
              </a:rPr>
              <a:t>1-2</a:t>
            </a:r>
            <a:r>
              <a:rPr lang="ja-JP" altLang="en-US" sz="1350" dirty="0">
                <a:latin typeface="BIZ UDPゴシック" panose="020B0400000000000000" pitchFamily="50" charset="-128"/>
                <a:ea typeface="BIZ UDPゴシック" panose="020B0400000000000000" pitchFamily="50" charset="-128"/>
              </a:rPr>
              <a:t>　ご自身で設定した「ユーザー</a:t>
            </a:r>
            <a:r>
              <a:rPr lang="en-US" altLang="ja-JP" sz="1350" dirty="0">
                <a:latin typeface="BIZ UDPゴシック" panose="020B0400000000000000" pitchFamily="50" charset="-128"/>
                <a:ea typeface="BIZ UDPゴシック" panose="020B0400000000000000" pitchFamily="50" charset="-128"/>
              </a:rPr>
              <a:t>ID</a:t>
            </a:r>
            <a:r>
              <a:rPr lang="ja-JP" altLang="en-US" sz="1350" dirty="0">
                <a:latin typeface="BIZ UDPゴシック" panose="020B0400000000000000" pitchFamily="50" charset="-128"/>
                <a:ea typeface="BIZ UDPゴシック" panose="020B0400000000000000" pitchFamily="50" charset="-128"/>
              </a:rPr>
              <a:t>」「パスワード」を入力し、「ログイン」をクリックします。</a:t>
            </a:r>
          </a:p>
        </p:txBody>
      </p:sp>
      <p:sp>
        <p:nvSpPr>
          <p:cNvPr id="7" name="テキスト ボックス 6">
            <a:extLst>
              <a:ext uri="{FF2B5EF4-FFF2-40B4-BE49-F238E27FC236}">
                <a16:creationId xmlns:a16="http://schemas.microsoft.com/office/drawing/2014/main" id="{8EED29C2-9170-40BC-8EB1-E9F284006109}"/>
              </a:ext>
            </a:extLst>
          </p:cNvPr>
          <p:cNvSpPr txBox="1"/>
          <p:nvPr/>
        </p:nvSpPr>
        <p:spPr>
          <a:xfrm>
            <a:off x="1241548" y="1574777"/>
            <a:ext cx="6764652" cy="307777"/>
          </a:xfrm>
          <a:prstGeom prst="rect">
            <a:avLst/>
          </a:prstGeom>
          <a:noFill/>
        </p:spPr>
        <p:txBody>
          <a:bodyPr wrap="square" rtlCol="0">
            <a:spAutoFit/>
          </a:bodyPr>
          <a:lstStyle/>
          <a:p>
            <a:r>
              <a:rPr kumimoji="1" lang="ja-JP" altLang="en-US" sz="1400" dirty="0">
                <a:latin typeface="BIZ UDPゴシック" panose="020B0400000000000000" pitchFamily="50" charset="-128"/>
                <a:ea typeface="BIZ UDPゴシック" panose="020B0400000000000000" pitchFamily="50" charset="-128"/>
              </a:rPr>
              <a:t>◆　</a:t>
            </a:r>
            <a:r>
              <a:rPr kumimoji="1" lang="en-US" altLang="ja-JP" sz="1400" dirty="0">
                <a:latin typeface="BIZ UDPゴシック" panose="020B0400000000000000" pitchFamily="50" charset="-128"/>
                <a:ea typeface="BIZ UDPゴシック" panose="020B0400000000000000" pitchFamily="50" charset="-128"/>
              </a:rPr>
              <a:t>2</a:t>
            </a:r>
            <a:r>
              <a:rPr kumimoji="1" lang="ja-JP" altLang="en-US" sz="1400" dirty="0">
                <a:latin typeface="BIZ UDPゴシック" panose="020B0400000000000000" pitchFamily="50" charset="-128"/>
                <a:ea typeface="BIZ UDPゴシック" panose="020B0400000000000000" pitchFamily="50" charset="-128"/>
              </a:rPr>
              <a:t>回目以降ログイン用</a:t>
            </a:r>
            <a:r>
              <a:rPr kumimoji="1" lang="en-US" altLang="ja-JP" sz="1400" dirty="0">
                <a:latin typeface="BIZ UDPゴシック" panose="020B0400000000000000" pitchFamily="50" charset="-128"/>
                <a:ea typeface="BIZ UDPゴシック" panose="020B0400000000000000" pitchFamily="50" charset="-128"/>
              </a:rPr>
              <a:t>URL</a:t>
            </a:r>
            <a:r>
              <a:rPr kumimoji="1" lang="ja-JP" altLang="en-US" sz="1400" dirty="0">
                <a:latin typeface="BIZ UDPゴシック" panose="020B0400000000000000" pitchFamily="50" charset="-128"/>
                <a:ea typeface="BIZ UDPゴシック" panose="020B0400000000000000" pitchFamily="50" charset="-128"/>
              </a:rPr>
              <a:t>　：　</a:t>
            </a:r>
            <a:r>
              <a:rPr lang="en-US" altLang="ja-JP" sz="1400" b="0" i="0" u="sng" dirty="0">
                <a:solidFill>
                  <a:srgbClr val="986F0B"/>
                </a:solidFill>
                <a:effectLst/>
                <a:latin typeface="BIZ UDPゴシック" panose="020B0400000000000000" pitchFamily="50" charset="-128"/>
                <a:ea typeface="BIZ UDPゴシック" panose="020B0400000000000000" pitchFamily="50" charset="-128"/>
                <a:hlinkClick r:id="rId3"/>
              </a:rPr>
              <a:t>https://ibss.jp/portal/</a:t>
            </a:r>
            <a:endParaRPr lang="ja-JP" altLang="en-US" sz="1400" dirty="0">
              <a:latin typeface="BIZ UDPゴシック" panose="020B0400000000000000" pitchFamily="50" charset="-128"/>
              <a:ea typeface="BIZ UDPゴシック" panose="020B0400000000000000" pitchFamily="50" charset="-128"/>
            </a:endParaRPr>
          </a:p>
        </p:txBody>
      </p:sp>
      <p:sp>
        <p:nvSpPr>
          <p:cNvPr id="8" name="テキスト ボックス 7">
            <a:extLst>
              <a:ext uri="{FF2B5EF4-FFF2-40B4-BE49-F238E27FC236}">
                <a16:creationId xmlns:a16="http://schemas.microsoft.com/office/drawing/2014/main" id="{1DD3682D-BB63-47C6-AA0F-889A124344AC}"/>
              </a:ext>
            </a:extLst>
          </p:cNvPr>
          <p:cNvSpPr txBox="1"/>
          <p:nvPr/>
        </p:nvSpPr>
        <p:spPr>
          <a:xfrm>
            <a:off x="1579746" y="141927"/>
            <a:ext cx="5089743" cy="606438"/>
          </a:xfrm>
          <a:prstGeom prst="rect">
            <a:avLst/>
          </a:prstGeom>
          <a:noFill/>
        </p:spPr>
        <p:txBody>
          <a:bodyPr wrap="square" rtlCol="0" anchor="ctr">
            <a:noAutofit/>
          </a:bodyPr>
          <a:lstStyle/>
          <a:p>
            <a:r>
              <a:rPr lang="en-US" altLang="ja-JP" sz="2800" b="1" dirty="0">
                <a:latin typeface="BIZ UDPゴシック" panose="020B0400000000000000" pitchFamily="50" charset="-128"/>
                <a:ea typeface="BIZ UDPゴシック" panose="020B0400000000000000" pitchFamily="50" charset="-128"/>
              </a:rPr>
              <a:t>1</a:t>
            </a:r>
            <a:r>
              <a:rPr lang="ja-JP" altLang="en-US" sz="2800" b="1" dirty="0">
                <a:latin typeface="BIZ UDPゴシック" panose="020B0400000000000000" pitchFamily="50" charset="-128"/>
                <a:ea typeface="BIZ UDPゴシック" panose="020B0400000000000000" pitchFamily="50" charset="-128"/>
              </a:rPr>
              <a:t>．ログインについて</a:t>
            </a:r>
            <a:endParaRPr lang="en-US" altLang="ja-JP" sz="2800" b="1" dirty="0">
              <a:latin typeface="BIZ UDPゴシック" panose="020B0400000000000000" pitchFamily="50" charset="-128"/>
              <a:ea typeface="BIZ UDPゴシック" panose="020B0400000000000000" pitchFamily="50" charset="-128"/>
            </a:endParaRPr>
          </a:p>
        </p:txBody>
      </p:sp>
      <p:pic>
        <p:nvPicPr>
          <p:cNvPr id="23" name="図 22" descr="背景パターン&#10;&#10;低い精度で自動的に生成された説明">
            <a:extLst>
              <a:ext uri="{FF2B5EF4-FFF2-40B4-BE49-F238E27FC236}">
                <a16:creationId xmlns:a16="http://schemas.microsoft.com/office/drawing/2014/main" id="{681F7F46-244C-4181-8C37-FCFE163925CC}"/>
              </a:ext>
            </a:extLst>
          </p:cNvPr>
          <p:cNvPicPr>
            <a:picLocks noChangeAspect="1"/>
          </p:cNvPicPr>
          <p:nvPr/>
        </p:nvPicPr>
        <p:blipFill rotWithShape="1">
          <a:blip r:embed="rId4" cstate="print">
            <a:extLst>
              <a:ext uri="{28A0092B-C50C-407E-A947-70E740481C1C}">
                <a14:useLocalDpi xmlns:a14="http://schemas.microsoft.com/office/drawing/2010/main" val="0"/>
              </a:ext>
            </a:extLst>
          </a:blip>
          <a:srcRect l="2484" t="27035" r="67325" b="24696"/>
          <a:stretch/>
        </p:blipFill>
        <p:spPr>
          <a:xfrm>
            <a:off x="187147" y="226710"/>
            <a:ext cx="1266825" cy="441230"/>
          </a:xfrm>
          <a:prstGeom prst="rect">
            <a:avLst/>
          </a:prstGeom>
        </p:spPr>
      </p:pic>
      <p:pic>
        <p:nvPicPr>
          <p:cNvPr id="24" name="図 23" descr="QR コード&#10;&#10;自動的に生成された説明">
            <a:extLst>
              <a:ext uri="{FF2B5EF4-FFF2-40B4-BE49-F238E27FC236}">
                <a16:creationId xmlns:a16="http://schemas.microsoft.com/office/drawing/2014/main" id="{A4D701DB-ED9F-2675-613A-73170E23880A}"/>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436669" y="1680032"/>
            <a:ext cx="733538" cy="733538"/>
          </a:xfrm>
          <a:prstGeom prst="rect">
            <a:avLst/>
          </a:prstGeom>
        </p:spPr>
      </p:pic>
      <p:sp>
        <p:nvSpPr>
          <p:cNvPr id="27" name="テキスト ボックス 26">
            <a:extLst>
              <a:ext uri="{FF2B5EF4-FFF2-40B4-BE49-F238E27FC236}">
                <a16:creationId xmlns:a16="http://schemas.microsoft.com/office/drawing/2014/main" id="{6D718BE5-B33F-53A6-5EE6-6BDDA00EE1F3}"/>
              </a:ext>
            </a:extLst>
          </p:cNvPr>
          <p:cNvSpPr txBox="1"/>
          <p:nvPr/>
        </p:nvSpPr>
        <p:spPr>
          <a:xfrm>
            <a:off x="6995466" y="1432874"/>
            <a:ext cx="2021468" cy="276999"/>
          </a:xfrm>
          <a:prstGeom prst="rect">
            <a:avLst/>
          </a:prstGeom>
          <a:noFill/>
        </p:spPr>
        <p:txBody>
          <a:bodyPr wrap="square" rtlCol="0">
            <a:spAutoFit/>
          </a:bodyPr>
          <a:lstStyle/>
          <a:p>
            <a:r>
              <a:rPr kumimoji="1" lang="en-US" altLang="ja-JP" sz="1200" dirty="0">
                <a:solidFill>
                  <a:srgbClr val="FF0000"/>
                </a:solidFill>
                <a:latin typeface="BIZ UDPゴシック" panose="020B0400000000000000" pitchFamily="50" charset="-128"/>
                <a:ea typeface="BIZ UDPゴシック" panose="020B0400000000000000" pitchFamily="50" charset="-128"/>
              </a:rPr>
              <a:t>※</a:t>
            </a:r>
            <a:r>
              <a:rPr kumimoji="1" lang="ja-JP" altLang="en-US" sz="1200" dirty="0">
                <a:solidFill>
                  <a:srgbClr val="FF0000"/>
                </a:solidFill>
                <a:latin typeface="BIZ UDPゴシック" panose="020B0400000000000000" pitchFamily="50" charset="-128"/>
                <a:ea typeface="BIZ UDPゴシック" panose="020B0400000000000000" pitchFamily="50" charset="-128"/>
              </a:rPr>
              <a:t>２回目以降ログイン用</a:t>
            </a:r>
          </a:p>
        </p:txBody>
      </p:sp>
      <p:sp>
        <p:nvSpPr>
          <p:cNvPr id="41" name="フッター プレースホルダー 4">
            <a:extLst>
              <a:ext uri="{FF2B5EF4-FFF2-40B4-BE49-F238E27FC236}">
                <a16:creationId xmlns:a16="http://schemas.microsoft.com/office/drawing/2014/main" id="{3F80621B-E84F-5CB3-A907-ADCA4CA526D2}"/>
              </a:ext>
            </a:extLst>
          </p:cNvPr>
          <p:cNvSpPr>
            <a:spLocks noGrp="1"/>
          </p:cNvSpPr>
          <p:nvPr>
            <p:ph type="ftr" sz="quarter" idx="11"/>
          </p:nvPr>
        </p:nvSpPr>
        <p:spPr>
          <a:xfrm>
            <a:off x="3876675" y="6642099"/>
            <a:ext cx="8315325" cy="215901"/>
          </a:xfrm>
        </p:spPr>
        <p:txBody>
          <a:bodyPr/>
          <a:lstStyle/>
          <a:p>
            <a:pPr algn="r"/>
            <a:r>
              <a:rPr kumimoji="1" lang="en-US" altLang="ja-JP" sz="1000" dirty="0"/>
              <a:t>2024/04/21 ver2.2</a:t>
            </a:r>
            <a:r>
              <a:rPr kumimoji="1" lang="ja-JP" altLang="en-US" sz="1000" dirty="0"/>
              <a:t>　　　</a:t>
            </a:r>
            <a:r>
              <a:rPr kumimoji="1" lang="en-US" altLang="ja-JP" sz="1000" dirty="0"/>
              <a:t>©Japan System Techniques </a:t>
            </a:r>
            <a:r>
              <a:rPr kumimoji="1" lang="en-US" altLang="ja-JP" sz="1000" dirty="0" err="1"/>
              <a:t>Co.,Ltd</a:t>
            </a:r>
            <a:r>
              <a:rPr kumimoji="1" lang="en-US" altLang="ja-JP" sz="1000" dirty="0"/>
              <a:t>. All Rights Reserved.</a:t>
            </a:r>
            <a:endParaRPr kumimoji="1" lang="ja-JP" altLang="en-US" sz="1000" dirty="0"/>
          </a:p>
        </p:txBody>
      </p:sp>
      <p:pic>
        <p:nvPicPr>
          <p:cNvPr id="39" name="図 38">
            <a:extLst>
              <a:ext uri="{FF2B5EF4-FFF2-40B4-BE49-F238E27FC236}">
                <a16:creationId xmlns:a16="http://schemas.microsoft.com/office/drawing/2014/main" id="{29066B77-5747-9CB1-C497-CBB3627B7F87}"/>
              </a:ext>
            </a:extLst>
          </p:cNvPr>
          <p:cNvPicPr>
            <a:picLocks noChangeAspect="1"/>
          </p:cNvPicPr>
          <p:nvPr/>
        </p:nvPicPr>
        <p:blipFill rotWithShape="1">
          <a:blip r:embed="rId6"/>
          <a:srcRect t="3320"/>
          <a:stretch/>
        </p:blipFill>
        <p:spPr>
          <a:xfrm>
            <a:off x="1323348" y="3027352"/>
            <a:ext cx="5281072" cy="3501465"/>
          </a:xfrm>
          <a:prstGeom prst="rect">
            <a:avLst/>
          </a:prstGeom>
          <a:ln>
            <a:solidFill>
              <a:schemeClr val="tx1"/>
            </a:solidFill>
          </a:ln>
        </p:spPr>
      </p:pic>
      <p:sp>
        <p:nvSpPr>
          <p:cNvPr id="42" name="テキスト ボックス 41">
            <a:extLst>
              <a:ext uri="{FF2B5EF4-FFF2-40B4-BE49-F238E27FC236}">
                <a16:creationId xmlns:a16="http://schemas.microsoft.com/office/drawing/2014/main" id="{91B6939E-8B9B-F2AE-D6B0-6B3F13E6185C}"/>
              </a:ext>
            </a:extLst>
          </p:cNvPr>
          <p:cNvSpPr txBox="1"/>
          <p:nvPr/>
        </p:nvSpPr>
        <p:spPr>
          <a:xfrm>
            <a:off x="6246087" y="5065197"/>
            <a:ext cx="4254440" cy="461665"/>
          </a:xfrm>
          <a:prstGeom prst="rect">
            <a:avLst/>
          </a:prstGeom>
          <a:solidFill>
            <a:schemeClr val="bg1"/>
          </a:solidFill>
          <a:ln w="19050">
            <a:solidFill>
              <a:srgbClr val="FF0000"/>
            </a:solidFill>
          </a:ln>
        </p:spPr>
        <p:txBody>
          <a:bodyPr wrap="square" rtlCol="0">
            <a:spAutoFit/>
          </a:bodyPr>
          <a:lstStyle/>
          <a:p>
            <a:r>
              <a:rPr kumimoji="1" lang="ja-JP" altLang="en-US" sz="1200" dirty="0">
                <a:latin typeface="BIZ UDPゴシック" panose="020B0400000000000000" pitchFamily="50" charset="-128"/>
                <a:ea typeface="BIZ UDPゴシック" panose="020B0400000000000000" pitchFamily="50" charset="-128"/>
              </a:rPr>
              <a:t>ユーザー</a:t>
            </a:r>
            <a:r>
              <a:rPr kumimoji="1" lang="en-US" altLang="ja-JP" sz="1200" dirty="0">
                <a:latin typeface="BIZ UDPゴシック" panose="020B0400000000000000" pitchFamily="50" charset="-128"/>
                <a:ea typeface="BIZ UDPゴシック" panose="020B0400000000000000" pitchFamily="50" charset="-128"/>
              </a:rPr>
              <a:t>ID</a:t>
            </a:r>
            <a:r>
              <a:rPr kumimoji="1" lang="ja-JP" altLang="en-US" sz="1200" dirty="0">
                <a:latin typeface="BIZ UDPゴシック" panose="020B0400000000000000" pitchFamily="50" charset="-128"/>
                <a:ea typeface="BIZ UDPゴシック" panose="020B0400000000000000" pitchFamily="50" charset="-128"/>
              </a:rPr>
              <a:t>は分かるがパスワードを忘れた場合は、こちらをクリック⇒</a:t>
            </a:r>
            <a:r>
              <a:rPr kumimoji="1" lang="en-US" altLang="ja-JP" sz="1200" dirty="0">
                <a:latin typeface="BIZ UDPゴシック" panose="020B0400000000000000" pitchFamily="50" charset="-128"/>
                <a:ea typeface="BIZ UDPゴシック" panose="020B0400000000000000" pitchFamily="50" charset="-128"/>
              </a:rPr>
              <a:t>P6</a:t>
            </a:r>
            <a:r>
              <a:rPr kumimoji="1" lang="ja-JP" altLang="en-US" sz="1200" dirty="0">
                <a:latin typeface="BIZ UDPゴシック" panose="020B0400000000000000" pitchFamily="50" charset="-128"/>
                <a:ea typeface="BIZ UDPゴシック" panose="020B0400000000000000" pitchFamily="50" charset="-128"/>
              </a:rPr>
              <a:t>参照</a:t>
            </a:r>
            <a:endParaRPr kumimoji="1" lang="en-US" altLang="ja-JP" sz="1200" dirty="0">
              <a:latin typeface="BIZ UDPゴシック" panose="020B0400000000000000" pitchFamily="50" charset="-128"/>
              <a:ea typeface="BIZ UDPゴシック" panose="020B0400000000000000" pitchFamily="50" charset="-128"/>
            </a:endParaRPr>
          </a:p>
        </p:txBody>
      </p:sp>
      <p:cxnSp>
        <p:nvCxnSpPr>
          <p:cNvPr id="43" name="直線コネクタ 42">
            <a:extLst>
              <a:ext uri="{FF2B5EF4-FFF2-40B4-BE49-F238E27FC236}">
                <a16:creationId xmlns:a16="http://schemas.microsoft.com/office/drawing/2014/main" id="{5FA60D33-270D-1299-05E2-BD55998C8E83}"/>
              </a:ext>
            </a:extLst>
          </p:cNvPr>
          <p:cNvCxnSpPr>
            <a:cxnSpLocks/>
            <a:stCxn id="44" idx="3"/>
            <a:endCxn id="42" idx="1"/>
          </p:cNvCxnSpPr>
          <p:nvPr/>
        </p:nvCxnSpPr>
        <p:spPr>
          <a:xfrm>
            <a:off x="5113146" y="4543401"/>
            <a:ext cx="1132941" cy="752629"/>
          </a:xfrm>
          <a:prstGeom prst="line">
            <a:avLst/>
          </a:prstGeom>
          <a:ln w="19050">
            <a:solidFill>
              <a:srgbClr val="FF0000"/>
            </a:solidFill>
            <a:headEnd type="triangle" w="lg" len="med"/>
            <a:tailEnd type="none"/>
          </a:ln>
        </p:spPr>
        <p:style>
          <a:lnRef idx="1">
            <a:schemeClr val="accent1"/>
          </a:lnRef>
          <a:fillRef idx="0">
            <a:schemeClr val="accent1"/>
          </a:fillRef>
          <a:effectRef idx="0">
            <a:schemeClr val="accent1"/>
          </a:effectRef>
          <a:fontRef idx="minor">
            <a:schemeClr val="tx1"/>
          </a:fontRef>
        </p:style>
      </p:cxnSp>
      <p:sp>
        <p:nvSpPr>
          <p:cNvPr id="44" name="正方形/長方形 43">
            <a:extLst>
              <a:ext uri="{FF2B5EF4-FFF2-40B4-BE49-F238E27FC236}">
                <a16:creationId xmlns:a16="http://schemas.microsoft.com/office/drawing/2014/main" id="{45E9DA57-115A-A546-153C-8C0322586713}"/>
              </a:ext>
            </a:extLst>
          </p:cNvPr>
          <p:cNvSpPr/>
          <p:nvPr/>
        </p:nvSpPr>
        <p:spPr>
          <a:xfrm>
            <a:off x="3381060" y="4480913"/>
            <a:ext cx="1732086" cy="124976"/>
          </a:xfrm>
          <a:prstGeom prst="rect">
            <a:avLst/>
          </a:prstGeom>
          <a:noFill/>
          <a:ln w="19050">
            <a:solidFill>
              <a:srgbClr val="FF0000"/>
            </a:solidFill>
          </a:ln>
        </p:spPr>
        <p:style>
          <a:lnRef idx="2">
            <a:schemeClr val="accent2"/>
          </a:lnRef>
          <a:fillRef idx="1">
            <a:schemeClr val="lt1"/>
          </a:fillRef>
          <a:effectRef idx="0">
            <a:schemeClr val="accent2"/>
          </a:effectRef>
          <a:fontRef idx="minor">
            <a:schemeClr val="dk1"/>
          </a:fontRef>
        </p:style>
        <p:txBody>
          <a:bodyPr rtlCol="0" anchor="ctr"/>
          <a:lstStyle/>
          <a:p>
            <a:pPr algn="ctr"/>
            <a:endParaRPr kumimoji="1" lang="ja-JP" altLang="en-US">
              <a:latin typeface="BIZ UDPゴシック" panose="020B0400000000000000" pitchFamily="50" charset="-128"/>
              <a:ea typeface="BIZ UDPゴシック" panose="020B0400000000000000" pitchFamily="50" charset="-128"/>
            </a:endParaRPr>
          </a:p>
        </p:txBody>
      </p:sp>
      <p:sp>
        <p:nvSpPr>
          <p:cNvPr id="45" name="正方形/長方形 44">
            <a:extLst>
              <a:ext uri="{FF2B5EF4-FFF2-40B4-BE49-F238E27FC236}">
                <a16:creationId xmlns:a16="http://schemas.microsoft.com/office/drawing/2014/main" id="{2EAB8886-6EA3-0C2E-8831-F3CCB297207F}"/>
              </a:ext>
            </a:extLst>
          </p:cNvPr>
          <p:cNvSpPr/>
          <p:nvPr/>
        </p:nvSpPr>
        <p:spPr>
          <a:xfrm>
            <a:off x="3381060" y="4605889"/>
            <a:ext cx="1732086" cy="124976"/>
          </a:xfrm>
          <a:prstGeom prst="rect">
            <a:avLst/>
          </a:prstGeom>
          <a:noFill/>
          <a:ln w="19050">
            <a:solidFill>
              <a:srgbClr val="FF0000"/>
            </a:solidFill>
          </a:ln>
        </p:spPr>
        <p:style>
          <a:lnRef idx="2">
            <a:schemeClr val="accent2"/>
          </a:lnRef>
          <a:fillRef idx="1">
            <a:schemeClr val="lt1"/>
          </a:fillRef>
          <a:effectRef idx="0">
            <a:schemeClr val="accent2"/>
          </a:effectRef>
          <a:fontRef idx="minor">
            <a:schemeClr val="dk1"/>
          </a:fontRef>
        </p:style>
        <p:txBody>
          <a:bodyPr rtlCol="0" anchor="ctr"/>
          <a:lstStyle/>
          <a:p>
            <a:pPr algn="ctr"/>
            <a:endParaRPr kumimoji="1" lang="ja-JP" altLang="en-US">
              <a:latin typeface="BIZ UDPゴシック" panose="020B0400000000000000" pitchFamily="50" charset="-128"/>
              <a:ea typeface="BIZ UDPゴシック" panose="020B0400000000000000" pitchFamily="50" charset="-128"/>
            </a:endParaRPr>
          </a:p>
        </p:txBody>
      </p:sp>
      <p:sp>
        <p:nvSpPr>
          <p:cNvPr id="46" name="テキスト ボックス 45">
            <a:extLst>
              <a:ext uri="{FF2B5EF4-FFF2-40B4-BE49-F238E27FC236}">
                <a16:creationId xmlns:a16="http://schemas.microsoft.com/office/drawing/2014/main" id="{C36A55FD-74BD-A3FC-3BE7-08E78C96BF51}"/>
              </a:ext>
            </a:extLst>
          </p:cNvPr>
          <p:cNvSpPr txBox="1"/>
          <p:nvPr/>
        </p:nvSpPr>
        <p:spPr>
          <a:xfrm>
            <a:off x="6246086" y="5843667"/>
            <a:ext cx="4254441" cy="276999"/>
          </a:xfrm>
          <a:prstGeom prst="rect">
            <a:avLst/>
          </a:prstGeom>
          <a:solidFill>
            <a:schemeClr val="bg1"/>
          </a:solidFill>
          <a:ln w="19050">
            <a:solidFill>
              <a:srgbClr val="FF0000"/>
            </a:solidFill>
          </a:ln>
        </p:spPr>
        <p:txBody>
          <a:bodyPr wrap="square" rtlCol="0">
            <a:spAutoFit/>
          </a:bodyPr>
          <a:lstStyle/>
          <a:p>
            <a:r>
              <a:rPr kumimoji="1" lang="ja-JP" altLang="en-US" sz="1200" dirty="0">
                <a:latin typeface="BIZ UDPゴシック" panose="020B0400000000000000" pitchFamily="50" charset="-128"/>
                <a:ea typeface="BIZ UDPゴシック" panose="020B0400000000000000" pitchFamily="50" charset="-128"/>
              </a:rPr>
              <a:t>ユーザー</a:t>
            </a:r>
            <a:r>
              <a:rPr kumimoji="1" lang="en-US" altLang="ja-JP" sz="1200" dirty="0">
                <a:latin typeface="BIZ UDPゴシック" panose="020B0400000000000000" pitchFamily="50" charset="-128"/>
                <a:ea typeface="BIZ UDPゴシック" panose="020B0400000000000000" pitchFamily="50" charset="-128"/>
              </a:rPr>
              <a:t>ID</a:t>
            </a:r>
            <a:r>
              <a:rPr kumimoji="1" lang="ja-JP" altLang="en-US" sz="1200" dirty="0">
                <a:latin typeface="BIZ UDPゴシック" panose="020B0400000000000000" pitchFamily="50" charset="-128"/>
                <a:ea typeface="BIZ UDPゴシック" panose="020B0400000000000000" pitchFamily="50" charset="-128"/>
              </a:rPr>
              <a:t>を忘れた場合は、こちらをクリック⇒</a:t>
            </a:r>
            <a:r>
              <a:rPr kumimoji="1" lang="en-US" altLang="ja-JP" sz="1200" dirty="0">
                <a:latin typeface="BIZ UDPゴシック" panose="020B0400000000000000" pitchFamily="50" charset="-128"/>
                <a:ea typeface="BIZ UDPゴシック" panose="020B0400000000000000" pitchFamily="50" charset="-128"/>
              </a:rPr>
              <a:t>P4</a:t>
            </a:r>
            <a:r>
              <a:rPr kumimoji="1" lang="ja-JP" altLang="en-US" sz="1200" dirty="0">
                <a:latin typeface="BIZ UDPゴシック" panose="020B0400000000000000" pitchFamily="50" charset="-128"/>
                <a:ea typeface="BIZ UDPゴシック" panose="020B0400000000000000" pitchFamily="50" charset="-128"/>
              </a:rPr>
              <a:t>参照</a:t>
            </a:r>
            <a:endParaRPr kumimoji="1" lang="en-US" altLang="ja-JP" sz="1200" dirty="0">
              <a:latin typeface="BIZ UDPゴシック" panose="020B0400000000000000" pitchFamily="50" charset="-128"/>
              <a:ea typeface="BIZ UDPゴシック" panose="020B0400000000000000" pitchFamily="50" charset="-128"/>
            </a:endParaRPr>
          </a:p>
        </p:txBody>
      </p:sp>
      <p:cxnSp>
        <p:nvCxnSpPr>
          <p:cNvPr id="47" name="直線コネクタ 46">
            <a:extLst>
              <a:ext uri="{FF2B5EF4-FFF2-40B4-BE49-F238E27FC236}">
                <a16:creationId xmlns:a16="http://schemas.microsoft.com/office/drawing/2014/main" id="{ADAB1BB0-3B86-D27D-0A34-3768D4E46256}"/>
              </a:ext>
            </a:extLst>
          </p:cNvPr>
          <p:cNvCxnSpPr>
            <a:cxnSpLocks/>
            <a:endCxn id="46" idx="1"/>
          </p:cNvCxnSpPr>
          <p:nvPr/>
        </p:nvCxnSpPr>
        <p:spPr>
          <a:xfrm>
            <a:off x="5113145" y="4730865"/>
            <a:ext cx="1132941" cy="1251302"/>
          </a:xfrm>
          <a:prstGeom prst="line">
            <a:avLst/>
          </a:prstGeom>
          <a:ln w="19050">
            <a:solidFill>
              <a:srgbClr val="FF0000"/>
            </a:solidFill>
            <a:headEnd type="triangle" w="lg" len="med"/>
          </a:ln>
        </p:spPr>
        <p:style>
          <a:lnRef idx="1">
            <a:schemeClr val="accent1"/>
          </a:lnRef>
          <a:fillRef idx="0">
            <a:schemeClr val="accent1"/>
          </a:fillRef>
          <a:effectRef idx="0">
            <a:schemeClr val="accent1"/>
          </a:effectRef>
          <a:fontRef idx="minor">
            <a:schemeClr val="tx1"/>
          </a:fontRef>
        </p:style>
      </p:cxnSp>
      <p:sp>
        <p:nvSpPr>
          <p:cNvPr id="48" name="スライド番号プレースホルダー 1">
            <a:extLst>
              <a:ext uri="{FF2B5EF4-FFF2-40B4-BE49-F238E27FC236}">
                <a16:creationId xmlns:a16="http://schemas.microsoft.com/office/drawing/2014/main" id="{2F344B5A-191D-1B1B-B679-E2BE1530F006}"/>
              </a:ext>
            </a:extLst>
          </p:cNvPr>
          <p:cNvSpPr>
            <a:spLocks noGrp="1"/>
          </p:cNvSpPr>
          <p:nvPr>
            <p:ph type="sldNum" sz="quarter" idx="12"/>
          </p:nvPr>
        </p:nvSpPr>
        <p:spPr>
          <a:xfrm>
            <a:off x="4643022" y="6453062"/>
            <a:ext cx="7422952" cy="365125"/>
          </a:xfrm>
        </p:spPr>
        <p:txBody>
          <a:bodyPr/>
          <a:lstStyle/>
          <a:p>
            <a:fld id="{E3E87794-9C75-4303-BB96-6B4477704A76}" type="slidenum">
              <a:rPr kumimoji="1" lang="ja-JP" altLang="en-US" sz="900" smtClean="0"/>
              <a:t>3</a:t>
            </a:fld>
            <a:endParaRPr kumimoji="1" lang="ja-JP" altLang="en-US" sz="900" dirty="0"/>
          </a:p>
        </p:txBody>
      </p:sp>
    </p:spTree>
    <p:extLst>
      <p:ext uri="{BB962C8B-B14F-4D97-AF65-F5344CB8AC3E}">
        <p14:creationId xmlns:p14="http://schemas.microsoft.com/office/powerpoint/2010/main" val="37537568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図 3">
            <a:extLst>
              <a:ext uri="{FF2B5EF4-FFF2-40B4-BE49-F238E27FC236}">
                <a16:creationId xmlns:a16="http://schemas.microsoft.com/office/drawing/2014/main" id="{E59089C8-215F-2848-7F61-315BBABB365B}"/>
              </a:ext>
            </a:extLst>
          </p:cNvPr>
          <p:cNvPicPr>
            <a:picLocks noChangeAspect="1"/>
          </p:cNvPicPr>
          <p:nvPr/>
        </p:nvPicPr>
        <p:blipFill>
          <a:blip r:embed="rId3"/>
          <a:stretch>
            <a:fillRect/>
          </a:stretch>
        </p:blipFill>
        <p:spPr>
          <a:xfrm>
            <a:off x="7378942" y="1650725"/>
            <a:ext cx="3774409" cy="3551098"/>
          </a:xfrm>
          <a:prstGeom prst="rect">
            <a:avLst/>
          </a:prstGeom>
          <a:ln>
            <a:solidFill>
              <a:schemeClr val="tx1"/>
            </a:solidFill>
          </a:ln>
        </p:spPr>
      </p:pic>
      <p:sp>
        <p:nvSpPr>
          <p:cNvPr id="3" name="正方形/長方形 2"/>
          <p:cNvSpPr/>
          <p:nvPr/>
        </p:nvSpPr>
        <p:spPr>
          <a:xfrm>
            <a:off x="0" y="750544"/>
            <a:ext cx="12192000" cy="111103"/>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BIZ UDPゴシック" panose="020B0400000000000000" pitchFamily="50" charset="-128"/>
              <a:ea typeface="BIZ UDPゴシック" panose="020B0400000000000000" pitchFamily="50" charset="-128"/>
            </a:endParaRPr>
          </a:p>
        </p:txBody>
      </p:sp>
      <p:sp>
        <p:nvSpPr>
          <p:cNvPr id="5" name="テキスト ボックス 4">
            <a:extLst>
              <a:ext uri="{FF2B5EF4-FFF2-40B4-BE49-F238E27FC236}">
                <a16:creationId xmlns:a16="http://schemas.microsoft.com/office/drawing/2014/main" id="{9C963320-ABDF-448C-B923-2F11E799AF4C}"/>
              </a:ext>
            </a:extLst>
          </p:cNvPr>
          <p:cNvSpPr txBox="1"/>
          <p:nvPr/>
        </p:nvSpPr>
        <p:spPr>
          <a:xfrm>
            <a:off x="528320" y="954487"/>
            <a:ext cx="11165840" cy="507831"/>
          </a:xfrm>
          <a:prstGeom prst="rect">
            <a:avLst/>
          </a:prstGeom>
          <a:solidFill>
            <a:schemeClr val="accent1">
              <a:lumMod val="40000"/>
              <a:lumOff val="60000"/>
            </a:schemeClr>
          </a:solidFill>
        </p:spPr>
        <p:txBody>
          <a:bodyPr wrap="square" rtlCol="0">
            <a:spAutoFit/>
          </a:bodyPr>
          <a:lstStyle/>
          <a:p>
            <a:r>
              <a:rPr lang="en-US" altLang="ja-JP" sz="1350" dirty="0">
                <a:latin typeface="BIZ UDPゴシック" panose="020B0400000000000000" pitchFamily="50" charset="-128"/>
                <a:ea typeface="BIZ UDPゴシック" panose="020B0400000000000000" pitchFamily="50" charset="-128"/>
              </a:rPr>
              <a:t>1-</a:t>
            </a:r>
            <a:r>
              <a:rPr lang="ja-JP" altLang="en-US" sz="1350" dirty="0">
                <a:latin typeface="BIZ UDPゴシック" panose="020B0400000000000000" pitchFamily="50" charset="-128"/>
                <a:ea typeface="BIZ UDPゴシック" panose="020B0400000000000000" pitchFamily="50" charset="-128"/>
              </a:rPr>
              <a:t>３　「ユーザー</a:t>
            </a:r>
            <a:r>
              <a:rPr lang="en-US" altLang="ja-JP" sz="1350" dirty="0">
                <a:latin typeface="BIZ UDPゴシック" panose="020B0400000000000000" pitchFamily="50" charset="-128"/>
                <a:ea typeface="BIZ UDPゴシック" panose="020B0400000000000000" pitchFamily="50" charset="-128"/>
              </a:rPr>
              <a:t>ID</a:t>
            </a:r>
            <a:r>
              <a:rPr lang="ja-JP" altLang="en-US" sz="1350" dirty="0">
                <a:latin typeface="BIZ UDPゴシック" panose="020B0400000000000000" pitchFamily="50" charset="-128"/>
                <a:ea typeface="BIZ UDPゴシック" panose="020B0400000000000000" pitchFamily="50" charset="-128"/>
              </a:rPr>
              <a:t>を忘れた方はこちら」をクリックすると、本人確認のため、下記の画面が表示されます。</a:t>
            </a:r>
            <a:endParaRPr lang="en-US" altLang="ja-JP" sz="1350" dirty="0">
              <a:latin typeface="BIZ UDPゴシック" panose="020B0400000000000000" pitchFamily="50" charset="-128"/>
              <a:ea typeface="BIZ UDPゴシック" panose="020B0400000000000000" pitchFamily="50" charset="-128"/>
            </a:endParaRPr>
          </a:p>
          <a:p>
            <a:r>
              <a:rPr lang="ja-JP" altLang="en-US" sz="1350" dirty="0">
                <a:latin typeface="BIZ UDPゴシック" panose="020B0400000000000000" pitchFamily="50" charset="-128"/>
                <a:ea typeface="BIZ UDPゴシック" panose="020B0400000000000000" pitchFamily="50" charset="-128"/>
              </a:rPr>
              <a:t>　　　すべての項目を入力し「ユーザー</a:t>
            </a:r>
            <a:r>
              <a:rPr lang="en-US" altLang="ja-JP" sz="1350" dirty="0">
                <a:latin typeface="BIZ UDPゴシック" panose="020B0400000000000000" pitchFamily="50" charset="-128"/>
                <a:ea typeface="BIZ UDPゴシック" panose="020B0400000000000000" pitchFamily="50" charset="-128"/>
              </a:rPr>
              <a:t>ID</a:t>
            </a:r>
            <a:r>
              <a:rPr lang="ja-JP" altLang="en-US" sz="1350" dirty="0">
                <a:latin typeface="BIZ UDPゴシック" panose="020B0400000000000000" pitchFamily="50" charset="-128"/>
                <a:ea typeface="BIZ UDPゴシック" panose="020B0400000000000000" pitchFamily="50" charset="-128"/>
              </a:rPr>
              <a:t>確認メール送信」ボタンをクリックします。</a:t>
            </a:r>
            <a:endParaRPr lang="en-US" altLang="ja-JP" sz="1350" b="1" dirty="0">
              <a:solidFill>
                <a:srgbClr val="FF0000"/>
              </a:solidFill>
              <a:latin typeface="BIZ UDPゴシック" panose="020B0400000000000000" pitchFamily="50" charset="-128"/>
              <a:ea typeface="BIZ UDPゴシック" panose="020B0400000000000000" pitchFamily="50" charset="-128"/>
            </a:endParaRPr>
          </a:p>
        </p:txBody>
      </p:sp>
      <p:sp>
        <p:nvSpPr>
          <p:cNvPr id="8" name="テキスト ボックス 7">
            <a:extLst>
              <a:ext uri="{FF2B5EF4-FFF2-40B4-BE49-F238E27FC236}">
                <a16:creationId xmlns:a16="http://schemas.microsoft.com/office/drawing/2014/main" id="{1DD3682D-BB63-47C6-AA0F-889A124344AC}"/>
              </a:ext>
            </a:extLst>
          </p:cNvPr>
          <p:cNvSpPr txBox="1"/>
          <p:nvPr/>
        </p:nvSpPr>
        <p:spPr>
          <a:xfrm>
            <a:off x="1579746" y="141927"/>
            <a:ext cx="7714979" cy="606438"/>
          </a:xfrm>
          <a:prstGeom prst="rect">
            <a:avLst/>
          </a:prstGeom>
          <a:noFill/>
        </p:spPr>
        <p:txBody>
          <a:bodyPr wrap="square" rtlCol="0" anchor="ctr">
            <a:noAutofit/>
          </a:bodyPr>
          <a:lstStyle/>
          <a:p>
            <a:r>
              <a:rPr lang="en-US" altLang="ja-JP" sz="2800" b="1" dirty="0">
                <a:latin typeface="BIZ UDPゴシック" panose="020B0400000000000000" pitchFamily="50" charset="-128"/>
                <a:ea typeface="BIZ UDPゴシック" panose="020B0400000000000000" pitchFamily="50" charset="-128"/>
              </a:rPr>
              <a:t>1</a:t>
            </a:r>
            <a:r>
              <a:rPr lang="ja-JP" altLang="en-US" sz="2800" b="1" dirty="0">
                <a:latin typeface="BIZ UDPゴシック" panose="020B0400000000000000" pitchFamily="50" charset="-128"/>
                <a:ea typeface="BIZ UDPゴシック" panose="020B0400000000000000" pitchFamily="50" charset="-128"/>
              </a:rPr>
              <a:t>．ログインについて　</a:t>
            </a:r>
            <a:r>
              <a:rPr lang="en-US" altLang="ja-JP" sz="2800" b="1" dirty="0">
                <a:latin typeface="BIZ UDPゴシック" panose="020B0400000000000000" pitchFamily="50" charset="-128"/>
                <a:ea typeface="BIZ UDPゴシック" panose="020B0400000000000000" pitchFamily="50" charset="-128"/>
              </a:rPr>
              <a:t>※ID</a:t>
            </a:r>
            <a:r>
              <a:rPr lang="ja-JP" altLang="en-US" sz="2800" b="1" dirty="0">
                <a:latin typeface="BIZ UDPゴシック" panose="020B0400000000000000" pitchFamily="50" charset="-128"/>
                <a:ea typeface="BIZ UDPゴシック" panose="020B0400000000000000" pitchFamily="50" charset="-128"/>
              </a:rPr>
              <a:t>を忘れた場合</a:t>
            </a:r>
            <a:endParaRPr lang="en-US" altLang="ja-JP" sz="2800" b="1" dirty="0">
              <a:latin typeface="BIZ UDPゴシック" panose="020B0400000000000000" pitchFamily="50" charset="-128"/>
              <a:ea typeface="BIZ UDPゴシック" panose="020B0400000000000000" pitchFamily="50" charset="-128"/>
            </a:endParaRPr>
          </a:p>
        </p:txBody>
      </p:sp>
      <p:pic>
        <p:nvPicPr>
          <p:cNvPr id="23" name="図 22" descr="背景パターン&#10;&#10;低い精度で自動的に生成された説明">
            <a:extLst>
              <a:ext uri="{FF2B5EF4-FFF2-40B4-BE49-F238E27FC236}">
                <a16:creationId xmlns:a16="http://schemas.microsoft.com/office/drawing/2014/main" id="{681F7F46-244C-4181-8C37-FCFE163925CC}"/>
              </a:ext>
            </a:extLst>
          </p:cNvPr>
          <p:cNvPicPr>
            <a:picLocks noChangeAspect="1"/>
          </p:cNvPicPr>
          <p:nvPr/>
        </p:nvPicPr>
        <p:blipFill rotWithShape="1">
          <a:blip r:embed="rId4" cstate="print">
            <a:extLst>
              <a:ext uri="{28A0092B-C50C-407E-A947-70E740481C1C}">
                <a14:useLocalDpi xmlns:a14="http://schemas.microsoft.com/office/drawing/2010/main" val="0"/>
              </a:ext>
            </a:extLst>
          </a:blip>
          <a:srcRect l="2484" t="27035" r="67325" b="24696"/>
          <a:stretch/>
        </p:blipFill>
        <p:spPr>
          <a:xfrm>
            <a:off x="187147" y="226710"/>
            <a:ext cx="1266825" cy="441230"/>
          </a:xfrm>
          <a:prstGeom prst="rect">
            <a:avLst/>
          </a:prstGeom>
        </p:spPr>
      </p:pic>
      <p:sp>
        <p:nvSpPr>
          <p:cNvPr id="41" name="フッター プレースホルダー 4">
            <a:extLst>
              <a:ext uri="{FF2B5EF4-FFF2-40B4-BE49-F238E27FC236}">
                <a16:creationId xmlns:a16="http://schemas.microsoft.com/office/drawing/2014/main" id="{3F80621B-E84F-5CB3-A907-ADCA4CA526D2}"/>
              </a:ext>
            </a:extLst>
          </p:cNvPr>
          <p:cNvSpPr>
            <a:spLocks noGrp="1"/>
          </p:cNvSpPr>
          <p:nvPr>
            <p:ph type="ftr" sz="quarter" idx="11"/>
          </p:nvPr>
        </p:nvSpPr>
        <p:spPr>
          <a:xfrm>
            <a:off x="3876675" y="6642099"/>
            <a:ext cx="8315325" cy="215901"/>
          </a:xfrm>
        </p:spPr>
        <p:txBody>
          <a:bodyPr/>
          <a:lstStyle/>
          <a:p>
            <a:pPr algn="r"/>
            <a:r>
              <a:rPr kumimoji="1" lang="en-US" altLang="ja-JP" sz="1000" dirty="0"/>
              <a:t>2024/04/21 ver2.2</a:t>
            </a:r>
            <a:r>
              <a:rPr kumimoji="1" lang="ja-JP" altLang="en-US" sz="1000" dirty="0"/>
              <a:t>　　　</a:t>
            </a:r>
            <a:r>
              <a:rPr kumimoji="1" lang="en-US" altLang="ja-JP" sz="1000" dirty="0"/>
              <a:t>©Japan System Techniques </a:t>
            </a:r>
            <a:r>
              <a:rPr kumimoji="1" lang="en-US" altLang="ja-JP" sz="1000" dirty="0" err="1"/>
              <a:t>Co.,Ltd</a:t>
            </a:r>
            <a:r>
              <a:rPr kumimoji="1" lang="en-US" altLang="ja-JP" sz="1000" dirty="0"/>
              <a:t>. All Rights Reserved.</a:t>
            </a:r>
            <a:endParaRPr kumimoji="1" lang="ja-JP" altLang="en-US" sz="1000" dirty="0"/>
          </a:p>
        </p:txBody>
      </p:sp>
      <p:sp>
        <p:nvSpPr>
          <p:cNvPr id="20" name="四角形: 角を丸くする 20">
            <a:extLst>
              <a:ext uri="{FF2B5EF4-FFF2-40B4-BE49-F238E27FC236}">
                <a16:creationId xmlns:a16="http://schemas.microsoft.com/office/drawing/2014/main" id="{DFCBB6C7-A148-6F08-CF8C-C9E282090AF7}"/>
              </a:ext>
            </a:extLst>
          </p:cNvPr>
          <p:cNvSpPr/>
          <p:nvPr/>
        </p:nvSpPr>
        <p:spPr>
          <a:xfrm>
            <a:off x="7659977" y="4007005"/>
            <a:ext cx="3266495" cy="311372"/>
          </a:xfrm>
          <a:prstGeom prst="roundRect">
            <a:avLst/>
          </a:prstGeom>
          <a:noFill/>
          <a:ln w="28575">
            <a:solidFill>
              <a:schemeClr val="accent1"/>
            </a:solidFill>
          </a:ln>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ja-JP" altLang="en-US" sz="1350">
              <a:latin typeface="BIZ UDPゴシック" panose="020B0400000000000000" pitchFamily="50" charset="-128"/>
              <a:ea typeface="BIZ UDPゴシック" panose="020B0400000000000000" pitchFamily="50" charset="-128"/>
            </a:endParaRPr>
          </a:p>
        </p:txBody>
      </p:sp>
      <p:cxnSp>
        <p:nvCxnSpPr>
          <p:cNvPr id="21" name="直線矢印コネクタ 20">
            <a:extLst>
              <a:ext uri="{FF2B5EF4-FFF2-40B4-BE49-F238E27FC236}">
                <a16:creationId xmlns:a16="http://schemas.microsoft.com/office/drawing/2014/main" id="{FF69B5CC-FC5D-55B5-85DE-9AB9F1F936BE}"/>
              </a:ext>
            </a:extLst>
          </p:cNvPr>
          <p:cNvCxnSpPr>
            <a:cxnSpLocks/>
            <a:stCxn id="22" idx="3"/>
            <a:endCxn id="20" idx="1"/>
          </p:cNvCxnSpPr>
          <p:nvPr/>
        </p:nvCxnSpPr>
        <p:spPr>
          <a:xfrm>
            <a:off x="6498444" y="4034488"/>
            <a:ext cx="1161533" cy="128203"/>
          </a:xfrm>
          <a:prstGeom prst="straightConnector1">
            <a:avLst/>
          </a:prstGeom>
          <a:ln w="1905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sp>
        <p:nvSpPr>
          <p:cNvPr id="22" name="テキスト ボックス 21">
            <a:extLst>
              <a:ext uri="{FF2B5EF4-FFF2-40B4-BE49-F238E27FC236}">
                <a16:creationId xmlns:a16="http://schemas.microsoft.com/office/drawing/2014/main" id="{2F7F8224-6D6A-A2D7-4324-87E58F6BBF72}"/>
              </a:ext>
            </a:extLst>
          </p:cNvPr>
          <p:cNvSpPr txBox="1"/>
          <p:nvPr/>
        </p:nvSpPr>
        <p:spPr>
          <a:xfrm>
            <a:off x="968864" y="3526656"/>
            <a:ext cx="5529580" cy="1015663"/>
          </a:xfrm>
          <a:prstGeom prst="rect">
            <a:avLst/>
          </a:prstGeom>
          <a:noFill/>
          <a:ln w="19050">
            <a:solidFill>
              <a:schemeClr val="accent1"/>
            </a:solidFill>
          </a:ln>
        </p:spPr>
        <p:txBody>
          <a:bodyPr wrap="square" rtlCol="0" anchor="ctr">
            <a:spAutoFit/>
          </a:bodyPr>
          <a:lstStyle/>
          <a:p>
            <a:r>
              <a:rPr lang="ja-JP" altLang="en-US" sz="1200" b="1" dirty="0">
                <a:solidFill>
                  <a:srgbClr val="FF0000"/>
                </a:solidFill>
                <a:latin typeface="BIZ UDPゴシック" panose="020B0400000000000000" pitchFamily="50" charset="-128"/>
                <a:ea typeface="BIZ UDPゴシック" panose="020B0400000000000000" pitchFamily="50" charset="-128"/>
              </a:rPr>
              <a:t>被保険者の</a:t>
            </a:r>
            <a:r>
              <a:rPr lang="ja-JP" altLang="en-US" sz="1200" dirty="0">
                <a:latin typeface="BIZ UDPゴシック" panose="020B0400000000000000" pitchFamily="50" charset="-128"/>
                <a:ea typeface="BIZ UDPゴシック" panose="020B0400000000000000" pitchFamily="50" charset="-128"/>
              </a:rPr>
              <a:t>氏名をひらがなまたはカタカナ（半角・全角）で入力</a:t>
            </a:r>
            <a:endParaRPr lang="en-US" altLang="ja-JP" sz="1200" dirty="0">
              <a:latin typeface="BIZ UDPゴシック" panose="020B0400000000000000" pitchFamily="50" charset="-128"/>
              <a:ea typeface="BIZ UDPゴシック" panose="020B0400000000000000" pitchFamily="50" charset="-128"/>
            </a:endParaRPr>
          </a:p>
          <a:p>
            <a:r>
              <a:rPr lang="ja-JP" altLang="en-US" sz="1200" dirty="0">
                <a:latin typeface="BIZ UDPゴシック" panose="020B0400000000000000" pitchFamily="50" charset="-128"/>
                <a:ea typeface="BIZ UDPゴシック" panose="020B0400000000000000" pitchFamily="50" charset="-128"/>
              </a:rPr>
              <a:t>・　苗字と名前の間のスペースは有・無　どちらでも認証可能</a:t>
            </a:r>
            <a:endParaRPr lang="en-US" altLang="ja-JP" sz="1200" dirty="0">
              <a:latin typeface="BIZ UDPゴシック" panose="020B0400000000000000" pitchFamily="50" charset="-128"/>
              <a:ea typeface="BIZ UDPゴシック" panose="020B0400000000000000" pitchFamily="50" charset="-128"/>
            </a:endParaRPr>
          </a:p>
          <a:p>
            <a:r>
              <a:rPr lang="ja-JP" altLang="en-US" sz="1200" dirty="0">
                <a:latin typeface="BIZ UDPゴシック" panose="020B0400000000000000" pitchFamily="50" charset="-128"/>
                <a:ea typeface="BIZ UDPゴシック" panose="020B0400000000000000" pitchFamily="50" charset="-128"/>
              </a:rPr>
              <a:t>・　濁音・半濁音・拗音・促音については清音と同一視します。</a:t>
            </a:r>
            <a:endParaRPr lang="en-US" altLang="ja-JP" sz="1200" dirty="0">
              <a:latin typeface="BIZ UDPゴシック" panose="020B0400000000000000" pitchFamily="50" charset="-128"/>
              <a:ea typeface="BIZ UDPゴシック" panose="020B0400000000000000" pitchFamily="50" charset="-128"/>
            </a:endParaRPr>
          </a:p>
          <a:p>
            <a:r>
              <a:rPr lang="ja-JP" altLang="en-US" sz="1200" dirty="0">
                <a:latin typeface="BIZ UDPゴシック" panose="020B0400000000000000" pitchFamily="50" charset="-128"/>
                <a:ea typeface="BIZ UDPゴシック" panose="020B0400000000000000" pitchFamily="50" charset="-128"/>
              </a:rPr>
              <a:t>　　</a:t>
            </a:r>
            <a:r>
              <a:rPr lang="en-US" altLang="ja-JP" sz="1200" dirty="0">
                <a:latin typeface="BIZ UDPゴシック" panose="020B0400000000000000" pitchFamily="50" charset="-128"/>
                <a:ea typeface="BIZ UDPゴシック" panose="020B0400000000000000" pitchFamily="50" charset="-128"/>
              </a:rPr>
              <a:t>※</a:t>
            </a:r>
            <a:r>
              <a:rPr lang="ja-JP" altLang="en-US" sz="1200" dirty="0">
                <a:latin typeface="BIZ UDPゴシック" panose="020B0400000000000000" pitchFamily="50" charset="-128"/>
                <a:ea typeface="BIZ UDPゴシック" panose="020B0400000000000000" pitchFamily="50" charset="-128"/>
              </a:rPr>
              <a:t>例）ケンポ　ショウコ様の場合</a:t>
            </a:r>
            <a:r>
              <a:rPr lang="en-US" altLang="ja-JP" sz="1200" dirty="0">
                <a:latin typeface="BIZ UDPゴシック" panose="020B0400000000000000" pitchFamily="50" charset="-128"/>
                <a:ea typeface="BIZ UDPゴシック" panose="020B0400000000000000" pitchFamily="50" charset="-128"/>
              </a:rPr>
              <a:t>…</a:t>
            </a:r>
            <a:r>
              <a:rPr lang="ja-JP" altLang="en-US" sz="1200" dirty="0">
                <a:latin typeface="BIZ UDPゴシック" panose="020B0400000000000000" pitchFamily="50" charset="-128"/>
                <a:ea typeface="BIZ UDPゴシック" panose="020B0400000000000000" pitchFamily="50" charset="-128"/>
              </a:rPr>
              <a:t>「ケン</a:t>
            </a:r>
            <a:r>
              <a:rPr lang="ja-JP" altLang="en-US" sz="1200" dirty="0">
                <a:solidFill>
                  <a:srgbClr val="FF0000"/>
                </a:solidFill>
                <a:latin typeface="BIZ UDPゴシック" panose="020B0400000000000000" pitchFamily="50" charset="-128"/>
                <a:ea typeface="BIZ UDPゴシック" panose="020B0400000000000000" pitchFamily="50" charset="-128"/>
              </a:rPr>
              <a:t>ホ</a:t>
            </a:r>
            <a:r>
              <a:rPr lang="ja-JP" altLang="en-US" sz="1200" dirty="0">
                <a:latin typeface="BIZ UDPゴシック" panose="020B0400000000000000" pitchFamily="50" charset="-128"/>
                <a:ea typeface="BIZ UDPゴシック" panose="020B0400000000000000" pitchFamily="50" charset="-128"/>
              </a:rPr>
              <a:t>　ショウコ」「ケン</a:t>
            </a:r>
            <a:r>
              <a:rPr lang="ja-JP" altLang="en-US" sz="1200" dirty="0">
                <a:solidFill>
                  <a:srgbClr val="FF0000"/>
                </a:solidFill>
                <a:latin typeface="BIZ UDPゴシック" panose="020B0400000000000000" pitchFamily="50" charset="-128"/>
                <a:ea typeface="BIZ UDPゴシック" panose="020B0400000000000000" pitchFamily="50" charset="-128"/>
              </a:rPr>
              <a:t>ホ</a:t>
            </a:r>
            <a:r>
              <a:rPr lang="ja-JP" altLang="en-US" sz="1200" dirty="0">
                <a:latin typeface="BIZ UDPゴシック" panose="020B0400000000000000" pitchFamily="50" charset="-128"/>
                <a:ea typeface="BIZ UDPゴシック" panose="020B0400000000000000" pitchFamily="50" charset="-128"/>
              </a:rPr>
              <a:t>　シ</a:t>
            </a:r>
            <a:r>
              <a:rPr lang="ja-JP" altLang="en-US" sz="1200" dirty="0">
                <a:solidFill>
                  <a:srgbClr val="FF0000"/>
                </a:solidFill>
                <a:latin typeface="BIZ UDPゴシック" panose="020B0400000000000000" pitchFamily="50" charset="-128"/>
                <a:ea typeface="BIZ UDPゴシック" panose="020B0400000000000000" pitchFamily="50" charset="-128"/>
              </a:rPr>
              <a:t>ヨ</a:t>
            </a:r>
            <a:r>
              <a:rPr lang="ja-JP" altLang="en-US" sz="1200" dirty="0">
                <a:latin typeface="BIZ UDPゴシック" panose="020B0400000000000000" pitchFamily="50" charset="-128"/>
                <a:ea typeface="BIZ UDPゴシック" panose="020B0400000000000000" pitchFamily="50" charset="-128"/>
              </a:rPr>
              <a:t>ウコ」 </a:t>
            </a:r>
            <a:br>
              <a:rPr lang="en-US" altLang="ja-JP" sz="1200" dirty="0">
                <a:latin typeface="BIZ UDPゴシック" panose="020B0400000000000000" pitchFamily="50" charset="-128"/>
                <a:ea typeface="BIZ UDPゴシック" panose="020B0400000000000000" pitchFamily="50" charset="-128"/>
              </a:rPr>
            </a:br>
            <a:r>
              <a:rPr lang="ja-JP" altLang="en-US" sz="1200" dirty="0">
                <a:latin typeface="BIZ UDPゴシック" panose="020B0400000000000000" pitchFamily="50" charset="-128"/>
                <a:ea typeface="BIZ UDPゴシック" panose="020B0400000000000000" pitchFamily="50" charset="-128"/>
              </a:rPr>
              <a:t>　　　　　「ケンポ　シ</a:t>
            </a:r>
            <a:r>
              <a:rPr lang="ja-JP" altLang="en-US" sz="1200" dirty="0">
                <a:solidFill>
                  <a:srgbClr val="FF0000"/>
                </a:solidFill>
                <a:latin typeface="BIZ UDPゴシック" panose="020B0400000000000000" pitchFamily="50" charset="-128"/>
                <a:ea typeface="BIZ UDPゴシック" panose="020B0400000000000000" pitchFamily="50" charset="-128"/>
              </a:rPr>
              <a:t>ヨ</a:t>
            </a:r>
            <a:r>
              <a:rPr lang="ja-JP" altLang="en-US" sz="1200" dirty="0">
                <a:latin typeface="BIZ UDPゴシック" panose="020B0400000000000000" pitchFamily="50" charset="-128"/>
                <a:ea typeface="BIZ UDPゴシック" panose="020B0400000000000000" pitchFamily="50" charset="-128"/>
              </a:rPr>
              <a:t>ウコ」　　　どれを入力しても認証が可能です。</a:t>
            </a:r>
            <a:endParaRPr lang="en-US" altLang="ja-JP" sz="1200" dirty="0">
              <a:latin typeface="BIZ UDPゴシック" panose="020B0400000000000000" pitchFamily="50" charset="-128"/>
              <a:ea typeface="BIZ UDPゴシック" panose="020B0400000000000000" pitchFamily="50" charset="-128"/>
            </a:endParaRPr>
          </a:p>
        </p:txBody>
      </p:sp>
      <p:sp>
        <p:nvSpPr>
          <p:cNvPr id="25" name="テキスト ボックス 24">
            <a:extLst>
              <a:ext uri="{FF2B5EF4-FFF2-40B4-BE49-F238E27FC236}">
                <a16:creationId xmlns:a16="http://schemas.microsoft.com/office/drawing/2014/main" id="{C323B08E-D261-95E0-8A6E-0891654004D1}"/>
              </a:ext>
            </a:extLst>
          </p:cNvPr>
          <p:cNvSpPr txBox="1"/>
          <p:nvPr/>
        </p:nvSpPr>
        <p:spPr>
          <a:xfrm>
            <a:off x="975495" y="1818704"/>
            <a:ext cx="5522951" cy="276999"/>
          </a:xfrm>
          <a:prstGeom prst="rect">
            <a:avLst/>
          </a:prstGeom>
          <a:noFill/>
          <a:ln w="19050">
            <a:solidFill>
              <a:schemeClr val="accent1"/>
            </a:solidFill>
          </a:ln>
        </p:spPr>
        <p:txBody>
          <a:bodyPr wrap="square" rtlCol="0" anchor="ctr">
            <a:spAutoFit/>
          </a:bodyPr>
          <a:lstStyle/>
          <a:p>
            <a:r>
              <a:rPr lang="ja-JP" altLang="en-US" sz="1200" dirty="0">
                <a:latin typeface="BIZ UDPゴシック" panose="020B0400000000000000" pitchFamily="50" charset="-128"/>
                <a:ea typeface="BIZ UDPゴシック" panose="020B0400000000000000" pitchFamily="50" charset="-128"/>
              </a:rPr>
              <a:t>保険者指定コードは「</a:t>
            </a:r>
            <a:r>
              <a:rPr lang="en-US" altLang="ja-JP" sz="1200" b="1" dirty="0">
                <a:solidFill>
                  <a:srgbClr val="FF0000"/>
                </a:solidFill>
                <a:latin typeface="BIZ UDPゴシック" panose="020B0400000000000000" pitchFamily="50" charset="-128"/>
                <a:ea typeface="BIZ UDPゴシック" panose="020B0400000000000000" pitchFamily="50" charset="-128"/>
              </a:rPr>
              <a:t>hoya</a:t>
            </a:r>
            <a:r>
              <a:rPr lang="ja-JP" altLang="en-US" sz="1200" dirty="0">
                <a:latin typeface="BIZ UDPゴシック" panose="020B0400000000000000" pitchFamily="50" charset="-128"/>
                <a:ea typeface="BIZ UDPゴシック" panose="020B0400000000000000" pitchFamily="50" charset="-128"/>
              </a:rPr>
              <a:t>」を入力</a:t>
            </a:r>
            <a:endParaRPr lang="en-US" altLang="ja-JP" sz="1200" dirty="0">
              <a:latin typeface="BIZ UDPゴシック" panose="020B0400000000000000" pitchFamily="50" charset="-128"/>
              <a:ea typeface="BIZ UDPゴシック" panose="020B0400000000000000" pitchFamily="50" charset="-128"/>
            </a:endParaRPr>
          </a:p>
        </p:txBody>
      </p:sp>
      <p:cxnSp>
        <p:nvCxnSpPr>
          <p:cNvPr id="26" name="直線矢印コネクタ 25">
            <a:extLst>
              <a:ext uri="{FF2B5EF4-FFF2-40B4-BE49-F238E27FC236}">
                <a16:creationId xmlns:a16="http://schemas.microsoft.com/office/drawing/2014/main" id="{FAEF065F-3947-561A-354B-06C1367C7CA8}"/>
              </a:ext>
            </a:extLst>
          </p:cNvPr>
          <p:cNvCxnSpPr>
            <a:cxnSpLocks/>
            <a:stCxn id="25" idx="3"/>
            <a:endCxn id="28" idx="1"/>
          </p:cNvCxnSpPr>
          <p:nvPr/>
        </p:nvCxnSpPr>
        <p:spPr>
          <a:xfrm>
            <a:off x="6498446" y="1957204"/>
            <a:ext cx="1134454" cy="1091112"/>
          </a:xfrm>
          <a:prstGeom prst="straightConnector1">
            <a:avLst/>
          </a:prstGeom>
          <a:ln w="1905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sp>
        <p:nvSpPr>
          <p:cNvPr id="28" name="四角形: 角を丸くする 38">
            <a:extLst>
              <a:ext uri="{FF2B5EF4-FFF2-40B4-BE49-F238E27FC236}">
                <a16:creationId xmlns:a16="http://schemas.microsoft.com/office/drawing/2014/main" id="{C12EB39F-5F8F-FD76-844E-1BAD01FD572B}"/>
              </a:ext>
            </a:extLst>
          </p:cNvPr>
          <p:cNvSpPr/>
          <p:nvPr/>
        </p:nvSpPr>
        <p:spPr>
          <a:xfrm>
            <a:off x="7632900" y="2894422"/>
            <a:ext cx="3266497" cy="307787"/>
          </a:xfrm>
          <a:prstGeom prst="roundRect">
            <a:avLst/>
          </a:prstGeom>
          <a:noFill/>
          <a:ln w="28575">
            <a:solidFill>
              <a:schemeClr val="accent1"/>
            </a:solidFill>
          </a:ln>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ja-JP" altLang="en-US" sz="1350">
              <a:latin typeface="BIZ UDPゴシック" panose="020B0400000000000000" pitchFamily="50" charset="-128"/>
              <a:ea typeface="BIZ UDPゴシック" panose="020B0400000000000000" pitchFamily="50" charset="-128"/>
            </a:endParaRPr>
          </a:p>
        </p:txBody>
      </p:sp>
      <p:cxnSp>
        <p:nvCxnSpPr>
          <p:cNvPr id="29" name="直線矢印コネクタ 28">
            <a:extLst>
              <a:ext uri="{FF2B5EF4-FFF2-40B4-BE49-F238E27FC236}">
                <a16:creationId xmlns:a16="http://schemas.microsoft.com/office/drawing/2014/main" id="{79A93455-A946-BD36-B024-CCE7B8E0EB10}"/>
              </a:ext>
            </a:extLst>
          </p:cNvPr>
          <p:cNvCxnSpPr>
            <a:cxnSpLocks/>
            <a:stCxn id="51" idx="3"/>
            <a:endCxn id="30" idx="1"/>
          </p:cNvCxnSpPr>
          <p:nvPr/>
        </p:nvCxnSpPr>
        <p:spPr>
          <a:xfrm>
            <a:off x="6498446" y="2508457"/>
            <a:ext cx="1134454" cy="928076"/>
          </a:xfrm>
          <a:prstGeom prst="straightConnector1">
            <a:avLst/>
          </a:prstGeom>
          <a:ln w="1905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sp>
        <p:nvSpPr>
          <p:cNvPr id="30" name="四角形: 角を丸くする 33">
            <a:extLst>
              <a:ext uri="{FF2B5EF4-FFF2-40B4-BE49-F238E27FC236}">
                <a16:creationId xmlns:a16="http://schemas.microsoft.com/office/drawing/2014/main" id="{294943F4-8991-9D59-89F7-7E7ADEA553BE}"/>
              </a:ext>
            </a:extLst>
          </p:cNvPr>
          <p:cNvSpPr/>
          <p:nvPr/>
        </p:nvSpPr>
        <p:spPr>
          <a:xfrm>
            <a:off x="7632900" y="3195458"/>
            <a:ext cx="3266496" cy="482150"/>
          </a:xfrm>
          <a:prstGeom prst="roundRect">
            <a:avLst/>
          </a:prstGeom>
          <a:noFill/>
          <a:ln w="28575">
            <a:solidFill>
              <a:schemeClr val="accent1"/>
            </a:solidFill>
          </a:ln>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ja-JP" altLang="en-US" sz="1350">
              <a:latin typeface="BIZ UDPゴシック" panose="020B0400000000000000" pitchFamily="50" charset="-128"/>
              <a:ea typeface="BIZ UDPゴシック" panose="020B0400000000000000" pitchFamily="50" charset="-128"/>
            </a:endParaRPr>
          </a:p>
        </p:txBody>
      </p:sp>
      <p:sp>
        <p:nvSpPr>
          <p:cNvPr id="31" name="四角形: 角を丸くする 39">
            <a:extLst>
              <a:ext uri="{FF2B5EF4-FFF2-40B4-BE49-F238E27FC236}">
                <a16:creationId xmlns:a16="http://schemas.microsoft.com/office/drawing/2014/main" id="{22CBFA8F-FFD9-F941-01A8-B157BB04C60B}"/>
              </a:ext>
            </a:extLst>
          </p:cNvPr>
          <p:cNvSpPr/>
          <p:nvPr/>
        </p:nvSpPr>
        <p:spPr>
          <a:xfrm>
            <a:off x="7659977" y="3731726"/>
            <a:ext cx="3266495" cy="223499"/>
          </a:xfrm>
          <a:prstGeom prst="roundRect">
            <a:avLst/>
          </a:prstGeom>
          <a:noFill/>
          <a:ln w="28575">
            <a:solidFill>
              <a:schemeClr val="accent1"/>
            </a:solidFill>
          </a:ln>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ja-JP" altLang="en-US" sz="1350">
              <a:latin typeface="BIZ UDPゴシック" panose="020B0400000000000000" pitchFamily="50" charset="-128"/>
              <a:ea typeface="BIZ UDPゴシック" panose="020B0400000000000000" pitchFamily="50" charset="-128"/>
            </a:endParaRPr>
          </a:p>
        </p:txBody>
      </p:sp>
      <p:sp>
        <p:nvSpPr>
          <p:cNvPr id="32" name="テキスト ボックス 31">
            <a:extLst>
              <a:ext uri="{FF2B5EF4-FFF2-40B4-BE49-F238E27FC236}">
                <a16:creationId xmlns:a16="http://schemas.microsoft.com/office/drawing/2014/main" id="{3A450072-327B-4F05-183D-C8274029DFD2}"/>
              </a:ext>
            </a:extLst>
          </p:cNvPr>
          <p:cNvSpPr txBox="1"/>
          <p:nvPr/>
        </p:nvSpPr>
        <p:spPr>
          <a:xfrm>
            <a:off x="975494" y="2933990"/>
            <a:ext cx="5522951" cy="276999"/>
          </a:xfrm>
          <a:prstGeom prst="rect">
            <a:avLst/>
          </a:prstGeom>
          <a:noFill/>
          <a:ln w="19050">
            <a:solidFill>
              <a:schemeClr val="accent1"/>
            </a:solidFill>
          </a:ln>
        </p:spPr>
        <p:txBody>
          <a:bodyPr wrap="square" rtlCol="0" anchor="ctr">
            <a:spAutoFit/>
          </a:bodyPr>
          <a:lstStyle/>
          <a:p>
            <a:r>
              <a:rPr lang="ja-JP" altLang="en-US" sz="1200" b="1" dirty="0">
                <a:solidFill>
                  <a:srgbClr val="FF0000"/>
                </a:solidFill>
                <a:latin typeface="BIZ UDPゴシック" panose="020B0400000000000000" pitchFamily="50" charset="-128"/>
                <a:ea typeface="BIZ UDPゴシック" panose="020B0400000000000000" pitchFamily="50" charset="-128"/>
              </a:rPr>
              <a:t>被保険者の</a:t>
            </a:r>
            <a:r>
              <a:rPr lang="ja-JP" altLang="en-US" sz="1200" dirty="0">
                <a:latin typeface="BIZ UDPゴシック" panose="020B0400000000000000" pitchFamily="50" charset="-128"/>
                <a:ea typeface="BIZ UDPゴシック" panose="020B0400000000000000" pitchFamily="50" charset="-128"/>
              </a:rPr>
              <a:t>生年月日をプルダウンより選択</a:t>
            </a:r>
            <a:endParaRPr kumimoji="1" lang="en-US" altLang="ja-JP" sz="1200" dirty="0">
              <a:latin typeface="BIZ UDPゴシック" panose="020B0400000000000000" pitchFamily="50" charset="-128"/>
              <a:ea typeface="BIZ UDPゴシック" panose="020B0400000000000000" pitchFamily="50" charset="-128"/>
            </a:endParaRPr>
          </a:p>
        </p:txBody>
      </p:sp>
      <p:cxnSp>
        <p:nvCxnSpPr>
          <p:cNvPr id="33" name="直線矢印コネクタ 32">
            <a:extLst>
              <a:ext uri="{FF2B5EF4-FFF2-40B4-BE49-F238E27FC236}">
                <a16:creationId xmlns:a16="http://schemas.microsoft.com/office/drawing/2014/main" id="{FAA19FB6-2A09-2445-BF2E-536909CD4F4E}"/>
              </a:ext>
            </a:extLst>
          </p:cNvPr>
          <p:cNvCxnSpPr>
            <a:cxnSpLocks/>
            <a:stCxn id="32" idx="3"/>
            <a:endCxn id="31" idx="1"/>
          </p:cNvCxnSpPr>
          <p:nvPr/>
        </p:nvCxnSpPr>
        <p:spPr>
          <a:xfrm>
            <a:off x="6498445" y="3072490"/>
            <a:ext cx="1161532" cy="770986"/>
          </a:xfrm>
          <a:prstGeom prst="straightConnector1">
            <a:avLst/>
          </a:prstGeom>
          <a:ln w="1905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sp>
        <p:nvSpPr>
          <p:cNvPr id="51" name="テキスト ボックス 50">
            <a:extLst>
              <a:ext uri="{FF2B5EF4-FFF2-40B4-BE49-F238E27FC236}">
                <a16:creationId xmlns:a16="http://schemas.microsoft.com/office/drawing/2014/main" id="{42BB2B39-2EF2-C022-DFDF-6E504E75B637}"/>
              </a:ext>
            </a:extLst>
          </p:cNvPr>
          <p:cNvSpPr txBox="1"/>
          <p:nvPr/>
        </p:nvSpPr>
        <p:spPr>
          <a:xfrm>
            <a:off x="975495" y="2369957"/>
            <a:ext cx="5522951" cy="276999"/>
          </a:xfrm>
          <a:prstGeom prst="rect">
            <a:avLst/>
          </a:prstGeom>
          <a:noFill/>
          <a:ln w="19050">
            <a:solidFill>
              <a:schemeClr val="accent1"/>
            </a:solidFill>
          </a:ln>
        </p:spPr>
        <p:txBody>
          <a:bodyPr wrap="square" rtlCol="0" anchor="ctr">
            <a:spAutoFit/>
          </a:bodyPr>
          <a:lstStyle/>
          <a:p>
            <a:r>
              <a:rPr lang="ja-JP" altLang="en-US" sz="1200" dirty="0">
                <a:latin typeface="BIZ UDPゴシック" panose="020B0400000000000000" pitchFamily="50" charset="-128"/>
                <a:ea typeface="BIZ UDPゴシック" panose="020B0400000000000000" pitchFamily="50" charset="-128"/>
              </a:rPr>
              <a:t>保険証の記号・番号を入力</a:t>
            </a:r>
            <a:endParaRPr lang="en-US" altLang="ja-JP" sz="1200" dirty="0">
              <a:latin typeface="BIZ UDPゴシック" panose="020B0400000000000000" pitchFamily="50" charset="-128"/>
              <a:ea typeface="BIZ UDPゴシック" panose="020B0400000000000000" pitchFamily="50" charset="-128"/>
            </a:endParaRPr>
          </a:p>
        </p:txBody>
      </p:sp>
      <p:sp>
        <p:nvSpPr>
          <p:cNvPr id="52" name="スライド番号プレースホルダー 1">
            <a:extLst>
              <a:ext uri="{FF2B5EF4-FFF2-40B4-BE49-F238E27FC236}">
                <a16:creationId xmlns:a16="http://schemas.microsoft.com/office/drawing/2014/main" id="{7ED9755E-C2CA-9FAE-56AD-08C9FDC95374}"/>
              </a:ext>
            </a:extLst>
          </p:cNvPr>
          <p:cNvSpPr>
            <a:spLocks noGrp="1"/>
          </p:cNvSpPr>
          <p:nvPr>
            <p:ph type="sldNum" sz="quarter" idx="12"/>
          </p:nvPr>
        </p:nvSpPr>
        <p:spPr>
          <a:xfrm>
            <a:off x="4643022" y="6453062"/>
            <a:ext cx="7422952" cy="365125"/>
          </a:xfrm>
        </p:spPr>
        <p:txBody>
          <a:bodyPr/>
          <a:lstStyle/>
          <a:p>
            <a:fld id="{E3E87794-9C75-4303-BB96-6B4477704A76}" type="slidenum">
              <a:rPr kumimoji="1" lang="ja-JP" altLang="en-US" sz="900" smtClean="0"/>
              <a:t>4</a:t>
            </a:fld>
            <a:endParaRPr kumimoji="1" lang="ja-JP" altLang="en-US" sz="900" dirty="0"/>
          </a:p>
        </p:txBody>
      </p:sp>
    </p:spTree>
    <p:extLst>
      <p:ext uri="{BB962C8B-B14F-4D97-AF65-F5344CB8AC3E}">
        <p14:creationId xmlns:p14="http://schemas.microsoft.com/office/powerpoint/2010/main" val="15822868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a:xfrm>
            <a:off x="0" y="750544"/>
            <a:ext cx="12192000" cy="111103"/>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BIZ UDPゴシック" panose="020B0400000000000000" pitchFamily="50" charset="-128"/>
              <a:ea typeface="BIZ UDPゴシック" panose="020B0400000000000000" pitchFamily="50" charset="-128"/>
            </a:endParaRPr>
          </a:p>
        </p:txBody>
      </p:sp>
      <p:sp>
        <p:nvSpPr>
          <p:cNvPr id="5" name="テキスト ボックス 4">
            <a:extLst>
              <a:ext uri="{FF2B5EF4-FFF2-40B4-BE49-F238E27FC236}">
                <a16:creationId xmlns:a16="http://schemas.microsoft.com/office/drawing/2014/main" id="{9C963320-ABDF-448C-B923-2F11E799AF4C}"/>
              </a:ext>
            </a:extLst>
          </p:cNvPr>
          <p:cNvSpPr txBox="1"/>
          <p:nvPr/>
        </p:nvSpPr>
        <p:spPr>
          <a:xfrm>
            <a:off x="528320" y="954487"/>
            <a:ext cx="11165840" cy="300082"/>
          </a:xfrm>
          <a:prstGeom prst="rect">
            <a:avLst/>
          </a:prstGeom>
          <a:solidFill>
            <a:schemeClr val="accent1">
              <a:lumMod val="40000"/>
              <a:lumOff val="60000"/>
            </a:schemeClr>
          </a:solidFill>
        </p:spPr>
        <p:txBody>
          <a:bodyPr wrap="square" rtlCol="0">
            <a:spAutoFit/>
          </a:bodyPr>
          <a:lstStyle/>
          <a:p>
            <a:r>
              <a:rPr lang="en-US" altLang="ja-JP" sz="1350" dirty="0">
                <a:latin typeface="BIZ UDPゴシック" panose="020B0400000000000000" pitchFamily="50" charset="-128"/>
                <a:ea typeface="BIZ UDPゴシック" panose="020B0400000000000000" pitchFamily="50" charset="-128"/>
              </a:rPr>
              <a:t>1-4</a:t>
            </a:r>
            <a:r>
              <a:rPr lang="ja-JP" altLang="en-US" sz="1350" dirty="0">
                <a:latin typeface="BIZ UDPゴシック" panose="020B0400000000000000" pitchFamily="50" charset="-128"/>
                <a:ea typeface="BIZ UDPゴシック" panose="020B0400000000000000" pitchFamily="50" charset="-128"/>
              </a:rPr>
              <a:t>　登録済みのメールアドレスが表示されますので、確認し、送信ボタンをクリックします。</a:t>
            </a:r>
            <a:endParaRPr lang="en-US" altLang="ja-JP" sz="1350" b="1" dirty="0">
              <a:solidFill>
                <a:srgbClr val="FF0000"/>
              </a:solidFill>
              <a:latin typeface="BIZ UDPゴシック" panose="020B0400000000000000" pitchFamily="50" charset="-128"/>
              <a:ea typeface="BIZ UDPゴシック" panose="020B0400000000000000" pitchFamily="50" charset="-128"/>
            </a:endParaRPr>
          </a:p>
        </p:txBody>
      </p:sp>
      <p:sp>
        <p:nvSpPr>
          <p:cNvPr id="8" name="テキスト ボックス 7">
            <a:extLst>
              <a:ext uri="{FF2B5EF4-FFF2-40B4-BE49-F238E27FC236}">
                <a16:creationId xmlns:a16="http://schemas.microsoft.com/office/drawing/2014/main" id="{1DD3682D-BB63-47C6-AA0F-889A124344AC}"/>
              </a:ext>
            </a:extLst>
          </p:cNvPr>
          <p:cNvSpPr txBox="1"/>
          <p:nvPr/>
        </p:nvSpPr>
        <p:spPr>
          <a:xfrm>
            <a:off x="1579746" y="141927"/>
            <a:ext cx="7714979" cy="606438"/>
          </a:xfrm>
          <a:prstGeom prst="rect">
            <a:avLst/>
          </a:prstGeom>
          <a:noFill/>
        </p:spPr>
        <p:txBody>
          <a:bodyPr wrap="square" rtlCol="0" anchor="ctr">
            <a:noAutofit/>
          </a:bodyPr>
          <a:lstStyle/>
          <a:p>
            <a:r>
              <a:rPr lang="en-US" altLang="ja-JP" sz="2800" b="1" dirty="0">
                <a:latin typeface="BIZ UDPゴシック" panose="020B0400000000000000" pitchFamily="50" charset="-128"/>
                <a:ea typeface="BIZ UDPゴシック" panose="020B0400000000000000" pitchFamily="50" charset="-128"/>
              </a:rPr>
              <a:t>1</a:t>
            </a:r>
            <a:r>
              <a:rPr lang="ja-JP" altLang="en-US" sz="2800" b="1" dirty="0">
                <a:latin typeface="BIZ UDPゴシック" panose="020B0400000000000000" pitchFamily="50" charset="-128"/>
                <a:ea typeface="BIZ UDPゴシック" panose="020B0400000000000000" pitchFamily="50" charset="-128"/>
              </a:rPr>
              <a:t>．ログインについて　</a:t>
            </a:r>
            <a:r>
              <a:rPr lang="en-US" altLang="ja-JP" sz="2800" b="1" dirty="0">
                <a:latin typeface="BIZ UDPゴシック" panose="020B0400000000000000" pitchFamily="50" charset="-128"/>
                <a:ea typeface="BIZ UDPゴシック" panose="020B0400000000000000" pitchFamily="50" charset="-128"/>
              </a:rPr>
              <a:t>※ID</a:t>
            </a:r>
            <a:r>
              <a:rPr lang="ja-JP" altLang="en-US" sz="2800" b="1" dirty="0">
                <a:latin typeface="BIZ UDPゴシック" panose="020B0400000000000000" pitchFamily="50" charset="-128"/>
                <a:ea typeface="BIZ UDPゴシック" panose="020B0400000000000000" pitchFamily="50" charset="-128"/>
              </a:rPr>
              <a:t>を忘れた場合</a:t>
            </a:r>
            <a:endParaRPr lang="en-US" altLang="ja-JP" sz="2800" b="1" dirty="0">
              <a:latin typeface="BIZ UDPゴシック" panose="020B0400000000000000" pitchFamily="50" charset="-128"/>
              <a:ea typeface="BIZ UDPゴシック" panose="020B0400000000000000" pitchFamily="50" charset="-128"/>
            </a:endParaRPr>
          </a:p>
        </p:txBody>
      </p:sp>
      <p:pic>
        <p:nvPicPr>
          <p:cNvPr id="23" name="図 22" descr="背景パターン&#10;&#10;低い精度で自動的に生成された説明">
            <a:extLst>
              <a:ext uri="{FF2B5EF4-FFF2-40B4-BE49-F238E27FC236}">
                <a16:creationId xmlns:a16="http://schemas.microsoft.com/office/drawing/2014/main" id="{681F7F46-244C-4181-8C37-FCFE163925CC}"/>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l="2484" t="27035" r="67325" b="24696"/>
          <a:stretch/>
        </p:blipFill>
        <p:spPr>
          <a:xfrm>
            <a:off x="187147" y="226710"/>
            <a:ext cx="1266825" cy="441230"/>
          </a:xfrm>
          <a:prstGeom prst="rect">
            <a:avLst/>
          </a:prstGeom>
        </p:spPr>
      </p:pic>
      <p:sp>
        <p:nvSpPr>
          <p:cNvPr id="41" name="フッター プレースホルダー 4">
            <a:extLst>
              <a:ext uri="{FF2B5EF4-FFF2-40B4-BE49-F238E27FC236}">
                <a16:creationId xmlns:a16="http://schemas.microsoft.com/office/drawing/2014/main" id="{3F80621B-E84F-5CB3-A907-ADCA4CA526D2}"/>
              </a:ext>
            </a:extLst>
          </p:cNvPr>
          <p:cNvSpPr>
            <a:spLocks noGrp="1"/>
          </p:cNvSpPr>
          <p:nvPr>
            <p:ph type="ftr" sz="quarter" idx="11"/>
          </p:nvPr>
        </p:nvSpPr>
        <p:spPr>
          <a:xfrm>
            <a:off x="3876675" y="6642099"/>
            <a:ext cx="8315325" cy="215901"/>
          </a:xfrm>
        </p:spPr>
        <p:txBody>
          <a:bodyPr/>
          <a:lstStyle/>
          <a:p>
            <a:pPr algn="r"/>
            <a:r>
              <a:rPr kumimoji="1" lang="en-US" altLang="ja-JP" sz="1000" dirty="0"/>
              <a:t>2024/04/21 ver2.2</a:t>
            </a:r>
            <a:r>
              <a:rPr kumimoji="1" lang="ja-JP" altLang="en-US" sz="1000" dirty="0"/>
              <a:t>　　　</a:t>
            </a:r>
            <a:r>
              <a:rPr kumimoji="1" lang="en-US" altLang="ja-JP" sz="1000" dirty="0"/>
              <a:t>©Japan System Techniques </a:t>
            </a:r>
            <a:r>
              <a:rPr kumimoji="1" lang="en-US" altLang="ja-JP" sz="1000" dirty="0" err="1"/>
              <a:t>Co.,Ltd</a:t>
            </a:r>
            <a:r>
              <a:rPr kumimoji="1" lang="en-US" altLang="ja-JP" sz="1000" dirty="0"/>
              <a:t>. All Rights Reserved.</a:t>
            </a:r>
            <a:endParaRPr kumimoji="1" lang="ja-JP" altLang="en-US" sz="1000" dirty="0"/>
          </a:p>
        </p:txBody>
      </p:sp>
      <p:pic>
        <p:nvPicPr>
          <p:cNvPr id="18" name="図 17">
            <a:extLst>
              <a:ext uri="{FF2B5EF4-FFF2-40B4-BE49-F238E27FC236}">
                <a16:creationId xmlns:a16="http://schemas.microsoft.com/office/drawing/2014/main" id="{D4AF6854-D2C4-3C26-2548-7A9521DF26D4}"/>
              </a:ext>
            </a:extLst>
          </p:cNvPr>
          <p:cNvPicPr>
            <a:picLocks noChangeAspect="1"/>
          </p:cNvPicPr>
          <p:nvPr/>
        </p:nvPicPr>
        <p:blipFill>
          <a:blip r:embed="rId4"/>
          <a:stretch>
            <a:fillRect/>
          </a:stretch>
        </p:blipFill>
        <p:spPr>
          <a:xfrm>
            <a:off x="3692442" y="1347410"/>
            <a:ext cx="3538030" cy="1667096"/>
          </a:xfrm>
          <a:prstGeom prst="rect">
            <a:avLst/>
          </a:prstGeom>
          <a:ln>
            <a:solidFill>
              <a:schemeClr val="tx1"/>
            </a:solidFill>
          </a:ln>
        </p:spPr>
      </p:pic>
      <p:sp>
        <p:nvSpPr>
          <p:cNvPr id="34" name="テキスト ボックス 33">
            <a:extLst>
              <a:ext uri="{FF2B5EF4-FFF2-40B4-BE49-F238E27FC236}">
                <a16:creationId xmlns:a16="http://schemas.microsoft.com/office/drawing/2014/main" id="{57F6ADC2-573F-7E37-BECE-11B294318A95}"/>
              </a:ext>
            </a:extLst>
          </p:cNvPr>
          <p:cNvSpPr txBox="1"/>
          <p:nvPr/>
        </p:nvSpPr>
        <p:spPr>
          <a:xfrm>
            <a:off x="513080" y="3245619"/>
            <a:ext cx="11165840" cy="300082"/>
          </a:xfrm>
          <a:prstGeom prst="rect">
            <a:avLst/>
          </a:prstGeom>
          <a:solidFill>
            <a:schemeClr val="accent1">
              <a:lumMod val="40000"/>
              <a:lumOff val="60000"/>
            </a:schemeClr>
          </a:solidFill>
        </p:spPr>
        <p:txBody>
          <a:bodyPr wrap="square" rtlCol="0">
            <a:spAutoFit/>
          </a:bodyPr>
          <a:lstStyle/>
          <a:p>
            <a:r>
              <a:rPr lang="en-US" altLang="ja-JP" sz="1350" dirty="0">
                <a:latin typeface="BIZ UDPゴシック" panose="020B0400000000000000" pitchFamily="50" charset="-128"/>
                <a:ea typeface="BIZ UDPゴシック" panose="020B0400000000000000" pitchFamily="50" charset="-128"/>
              </a:rPr>
              <a:t>1-5</a:t>
            </a:r>
            <a:r>
              <a:rPr lang="ja-JP" altLang="en-US" sz="1350" dirty="0">
                <a:latin typeface="BIZ UDPゴシック" panose="020B0400000000000000" pitchFamily="50" charset="-128"/>
                <a:ea typeface="BIZ UDPゴシック" panose="020B0400000000000000" pitchFamily="50" charset="-128"/>
              </a:rPr>
              <a:t>　ユーザー</a:t>
            </a:r>
            <a:r>
              <a:rPr lang="en-US" altLang="ja-JP" sz="1350" dirty="0">
                <a:latin typeface="BIZ UDPゴシック" panose="020B0400000000000000" pitchFamily="50" charset="-128"/>
                <a:ea typeface="BIZ UDPゴシック" panose="020B0400000000000000" pitchFamily="50" charset="-128"/>
              </a:rPr>
              <a:t>ID</a:t>
            </a:r>
            <a:r>
              <a:rPr lang="ja-JP" altLang="en-US" sz="1350" dirty="0">
                <a:latin typeface="BIZ UDPゴシック" panose="020B0400000000000000" pitchFamily="50" charset="-128"/>
                <a:ea typeface="BIZ UDPゴシック" panose="020B0400000000000000" pitchFamily="50" charset="-128"/>
              </a:rPr>
              <a:t>がメールで送信されますので、ご確認ください。</a:t>
            </a:r>
            <a:endParaRPr lang="en-US" altLang="ja-JP" sz="1350" b="1" dirty="0">
              <a:solidFill>
                <a:srgbClr val="FF0000"/>
              </a:solidFill>
              <a:latin typeface="BIZ UDPゴシック" panose="020B0400000000000000" pitchFamily="50" charset="-128"/>
              <a:ea typeface="BIZ UDPゴシック" panose="020B0400000000000000" pitchFamily="50" charset="-128"/>
            </a:endParaRPr>
          </a:p>
        </p:txBody>
      </p:sp>
      <p:pic>
        <p:nvPicPr>
          <p:cNvPr id="15" name="図 14">
            <a:extLst>
              <a:ext uri="{FF2B5EF4-FFF2-40B4-BE49-F238E27FC236}">
                <a16:creationId xmlns:a16="http://schemas.microsoft.com/office/drawing/2014/main" id="{1E849F3D-8AA8-A5DB-CA34-4B4AD0C5E133}"/>
              </a:ext>
            </a:extLst>
          </p:cNvPr>
          <p:cNvPicPr>
            <a:picLocks noChangeAspect="1"/>
          </p:cNvPicPr>
          <p:nvPr/>
        </p:nvPicPr>
        <p:blipFill>
          <a:blip r:embed="rId5"/>
          <a:stretch>
            <a:fillRect/>
          </a:stretch>
        </p:blipFill>
        <p:spPr>
          <a:xfrm>
            <a:off x="3692442" y="3638541"/>
            <a:ext cx="4725397" cy="2901670"/>
          </a:xfrm>
          <a:prstGeom prst="rect">
            <a:avLst/>
          </a:prstGeom>
          <a:ln>
            <a:solidFill>
              <a:schemeClr val="tx1"/>
            </a:solidFill>
          </a:ln>
        </p:spPr>
      </p:pic>
      <p:sp>
        <p:nvSpPr>
          <p:cNvPr id="37" name="スライド番号プレースホルダー 1">
            <a:extLst>
              <a:ext uri="{FF2B5EF4-FFF2-40B4-BE49-F238E27FC236}">
                <a16:creationId xmlns:a16="http://schemas.microsoft.com/office/drawing/2014/main" id="{6070FD52-D06E-82B9-7F1E-C9C964DA9D00}"/>
              </a:ext>
            </a:extLst>
          </p:cNvPr>
          <p:cNvSpPr>
            <a:spLocks noGrp="1"/>
          </p:cNvSpPr>
          <p:nvPr>
            <p:ph type="sldNum" sz="quarter" idx="12"/>
          </p:nvPr>
        </p:nvSpPr>
        <p:spPr>
          <a:xfrm>
            <a:off x="4643022" y="6453062"/>
            <a:ext cx="7422952" cy="365125"/>
          </a:xfrm>
        </p:spPr>
        <p:txBody>
          <a:bodyPr/>
          <a:lstStyle/>
          <a:p>
            <a:fld id="{E3E87794-9C75-4303-BB96-6B4477704A76}" type="slidenum">
              <a:rPr kumimoji="1" lang="ja-JP" altLang="en-US" sz="900" smtClean="0"/>
              <a:t>5</a:t>
            </a:fld>
            <a:endParaRPr kumimoji="1" lang="ja-JP" altLang="en-US" sz="900" dirty="0"/>
          </a:p>
        </p:txBody>
      </p:sp>
      <p:sp>
        <p:nvSpPr>
          <p:cNvPr id="11" name="テキスト ボックス 10">
            <a:extLst>
              <a:ext uri="{FF2B5EF4-FFF2-40B4-BE49-F238E27FC236}">
                <a16:creationId xmlns:a16="http://schemas.microsoft.com/office/drawing/2014/main" id="{8FDF712D-D3FA-AF28-FB89-8ADC0BDCD79F}"/>
              </a:ext>
            </a:extLst>
          </p:cNvPr>
          <p:cNvSpPr txBox="1"/>
          <p:nvPr/>
        </p:nvSpPr>
        <p:spPr>
          <a:xfrm>
            <a:off x="7714991" y="1859646"/>
            <a:ext cx="3963929" cy="684798"/>
          </a:xfrm>
          <a:prstGeom prst="roundRect">
            <a:avLst>
              <a:gd name="adj" fmla="val 9908"/>
            </a:avLst>
          </a:prstGeom>
          <a:noFill/>
          <a:ln w="28575">
            <a:solidFill>
              <a:srgbClr val="FF0000"/>
            </a:solidFill>
          </a:ln>
        </p:spPr>
        <p:txBody>
          <a:bodyPr wrap="square" rtlCol="0" anchor="ctr">
            <a:noAutofit/>
          </a:bodyPr>
          <a:lstStyle/>
          <a:p>
            <a:r>
              <a:rPr kumimoji="1" lang="ja-JP" altLang="en-US" sz="1200" dirty="0">
                <a:latin typeface="BIZ UDPゴシック" panose="020B0400000000000000" pitchFamily="50" charset="-128"/>
                <a:ea typeface="BIZ UDPゴシック" panose="020B0400000000000000" pitchFamily="50" charset="-128"/>
              </a:rPr>
              <a:t>登録済みのメールアドレスが使用できない場合は、健康保険組合様にご相談ください</a:t>
            </a:r>
          </a:p>
        </p:txBody>
      </p:sp>
    </p:spTree>
    <p:extLst>
      <p:ext uri="{BB962C8B-B14F-4D97-AF65-F5344CB8AC3E}">
        <p14:creationId xmlns:p14="http://schemas.microsoft.com/office/powerpoint/2010/main" val="35077136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a:xfrm>
            <a:off x="0" y="750544"/>
            <a:ext cx="12192000" cy="111103"/>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BIZ UDPゴシック" panose="020B0400000000000000" pitchFamily="50" charset="-128"/>
              <a:ea typeface="BIZ UDPゴシック" panose="020B0400000000000000" pitchFamily="50" charset="-128"/>
            </a:endParaRPr>
          </a:p>
        </p:txBody>
      </p:sp>
      <p:sp>
        <p:nvSpPr>
          <p:cNvPr id="8" name="テキスト ボックス 7">
            <a:extLst>
              <a:ext uri="{FF2B5EF4-FFF2-40B4-BE49-F238E27FC236}">
                <a16:creationId xmlns:a16="http://schemas.microsoft.com/office/drawing/2014/main" id="{1DD3682D-BB63-47C6-AA0F-889A124344AC}"/>
              </a:ext>
            </a:extLst>
          </p:cNvPr>
          <p:cNvSpPr txBox="1"/>
          <p:nvPr/>
        </p:nvSpPr>
        <p:spPr>
          <a:xfrm>
            <a:off x="1579746" y="141927"/>
            <a:ext cx="8659524" cy="606438"/>
          </a:xfrm>
          <a:prstGeom prst="rect">
            <a:avLst/>
          </a:prstGeom>
          <a:noFill/>
        </p:spPr>
        <p:txBody>
          <a:bodyPr wrap="square" rtlCol="0" anchor="ctr">
            <a:noAutofit/>
          </a:bodyPr>
          <a:lstStyle/>
          <a:p>
            <a:r>
              <a:rPr lang="en-US" altLang="ja-JP" sz="2800" b="1" dirty="0">
                <a:latin typeface="BIZ UDPゴシック" panose="020B0400000000000000" pitchFamily="50" charset="-128"/>
                <a:ea typeface="BIZ UDPゴシック" panose="020B0400000000000000" pitchFamily="50" charset="-128"/>
              </a:rPr>
              <a:t>1</a:t>
            </a:r>
            <a:r>
              <a:rPr lang="ja-JP" altLang="en-US" sz="2800" b="1" dirty="0">
                <a:latin typeface="BIZ UDPゴシック" panose="020B0400000000000000" pitchFamily="50" charset="-128"/>
                <a:ea typeface="BIZ UDPゴシック" panose="020B0400000000000000" pitchFamily="50" charset="-128"/>
              </a:rPr>
              <a:t>．ログインについて　</a:t>
            </a:r>
            <a:r>
              <a:rPr lang="en-US" altLang="ja-JP" sz="2800" b="1" dirty="0">
                <a:latin typeface="BIZ UDPゴシック" panose="020B0400000000000000" pitchFamily="50" charset="-128"/>
                <a:ea typeface="BIZ UDPゴシック" panose="020B0400000000000000" pitchFamily="50" charset="-128"/>
              </a:rPr>
              <a:t>※</a:t>
            </a:r>
            <a:r>
              <a:rPr lang="ja-JP" altLang="en-US" sz="2800" b="1" dirty="0">
                <a:latin typeface="BIZ UDPゴシック" panose="020B0400000000000000" pitchFamily="50" charset="-128"/>
                <a:ea typeface="BIZ UDPゴシック" panose="020B0400000000000000" pitchFamily="50" charset="-128"/>
              </a:rPr>
              <a:t>パスワードを忘れた場合</a:t>
            </a:r>
            <a:endParaRPr lang="en-US" altLang="ja-JP" sz="2800" b="1" dirty="0">
              <a:latin typeface="BIZ UDPゴシック" panose="020B0400000000000000" pitchFamily="50" charset="-128"/>
              <a:ea typeface="BIZ UDPゴシック" panose="020B0400000000000000" pitchFamily="50" charset="-128"/>
            </a:endParaRPr>
          </a:p>
        </p:txBody>
      </p:sp>
      <p:pic>
        <p:nvPicPr>
          <p:cNvPr id="23" name="図 22" descr="背景パターン&#10;&#10;低い精度で自動的に生成された説明">
            <a:extLst>
              <a:ext uri="{FF2B5EF4-FFF2-40B4-BE49-F238E27FC236}">
                <a16:creationId xmlns:a16="http://schemas.microsoft.com/office/drawing/2014/main" id="{681F7F46-244C-4181-8C37-FCFE163925CC}"/>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l="2484" t="27035" r="67325" b="24696"/>
          <a:stretch/>
        </p:blipFill>
        <p:spPr>
          <a:xfrm>
            <a:off x="187147" y="226710"/>
            <a:ext cx="1266825" cy="441230"/>
          </a:xfrm>
          <a:prstGeom prst="rect">
            <a:avLst/>
          </a:prstGeom>
        </p:spPr>
      </p:pic>
      <p:sp>
        <p:nvSpPr>
          <p:cNvPr id="41" name="フッター プレースホルダー 4">
            <a:extLst>
              <a:ext uri="{FF2B5EF4-FFF2-40B4-BE49-F238E27FC236}">
                <a16:creationId xmlns:a16="http://schemas.microsoft.com/office/drawing/2014/main" id="{3F80621B-E84F-5CB3-A907-ADCA4CA526D2}"/>
              </a:ext>
            </a:extLst>
          </p:cNvPr>
          <p:cNvSpPr>
            <a:spLocks noGrp="1"/>
          </p:cNvSpPr>
          <p:nvPr>
            <p:ph type="ftr" sz="quarter" idx="11"/>
          </p:nvPr>
        </p:nvSpPr>
        <p:spPr>
          <a:xfrm>
            <a:off x="3876675" y="6642099"/>
            <a:ext cx="8315325" cy="215901"/>
          </a:xfrm>
        </p:spPr>
        <p:txBody>
          <a:bodyPr/>
          <a:lstStyle/>
          <a:p>
            <a:pPr algn="r"/>
            <a:r>
              <a:rPr kumimoji="1" lang="en-US" altLang="ja-JP" sz="1000" dirty="0"/>
              <a:t>2024/04/21 ver2.2</a:t>
            </a:r>
            <a:r>
              <a:rPr kumimoji="1" lang="ja-JP" altLang="en-US" sz="1000" dirty="0"/>
              <a:t>　　　</a:t>
            </a:r>
            <a:r>
              <a:rPr kumimoji="1" lang="en-US" altLang="ja-JP" sz="1000" dirty="0"/>
              <a:t>©Japan System Techniques </a:t>
            </a:r>
            <a:r>
              <a:rPr kumimoji="1" lang="en-US" altLang="ja-JP" sz="1000" dirty="0" err="1"/>
              <a:t>Co.,Ltd</a:t>
            </a:r>
            <a:r>
              <a:rPr kumimoji="1" lang="en-US" altLang="ja-JP" sz="1000" dirty="0"/>
              <a:t>. All Rights Reserved.</a:t>
            </a:r>
            <a:endParaRPr kumimoji="1" lang="ja-JP" altLang="en-US" sz="1000" dirty="0"/>
          </a:p>
        </p:txBody>
      </p:sp>
      <p:sp>
        <p:nvSpPr>
          <p:cNvPr id="34" name="テキスト ボックス 33">
            <a:extLst>
              <a:ext uri="{FF2B5EF4-FFF2-40B4-BE49-F238E27FC236}">
                <a16:creationId xmlns:a16="http://schemas.microsoft.com/office/drawing/2014/main" id="{57F6ADC2-573F-7E37-BECE-11B294318A95}"/>
              </a:ext>
            </a:extLst>
          </p:cNvPr>
          <p:cNvSpPr txBox="1"/>
          <p:nvPr/>
        </p:nvSpPr>
        <p:spPr>
          <a:xfrm>
            <a:off x="528320" y="4479152"/>
            <a:ext cx="11165840" cy="300082"/>
          </a:xfrm>
          <a:prstGeom prst="rect">
            <a:avLst/>
          </a:prstGeom>
          <a:solidFill>
            <a:schemeClr val="accent1">
              <a:lumMod val="40000"/>
              <a:lumOff val="60000"/>
            </a:schemeClr>
          </a:solidFill>
        </p:spPr>
        <p:txBody>
          <a:bodyPr wrap="square" rtlCol="0">
            <a:spAutoFit/>
          </a:bodyPr>
          <a:lstStyle/>
          <a:p>
            <a:r>
              <a:rPr lang="en-US" altLang="ja-JP" sz="1350" dirty="0">
                <a:latin typeface="BIZ UDPゴシック" panose="020B0400000000000000" pitchFamily="50" charset="-128"/>
                <a:ea typeface="BIZ UDPゴシック" panose="020B0400000000000000" pitchFamily="50" charset="-128"/>
              </a:rPr>
              <a:t>1-7</a:t>
            </a:r>
            <a:r>
              <a:rPr lang="ja-JP" altLang="en-US" sz="1350" dirty="0">
                <a:latin typeface="BIZ UDPゴシック" panose="020B0400000000000000" pitchFamily="50" charset="-128"/>
                <a:ea typeface="BIZ UDPゴシック" panose="020B0400000000000000" pitchFamily="50" charset="-128"/>
              </a:rPr>
              <a:t>　登録済みのメールアドレスが表示されますので、確認し、送信ボタンをクリックします。</a:t>
            </a:r>
            <a:endParaRPr lang="en-US" altLang="ja-JP" sz="1350" b="1" dirty="0">
              <a:solidFill>
                <a:srgbClr val="FF0000"/>
              </a:solidFill>
              <a:latin typeface="BIZ UDPゴシック" panose="020B0400000000000000" pitchFamily="50" charset="-128"/>
              <a:ea typeface="BIZ UDPゴシック" panose="020B0400000000000000" pitchFamily="50" charset="-128"/>
            </a:endParaRPr>
          </a:p>
        </p:txBody>
      </p:sp>
      <p:sp>
        <p:nvSpPr>
          <p:cNvPr id="10" name="テキスト ボックス 9">
            <a:extLst>
              <a:ext uri="{FF2B5EF4-FFF2-40B4-BE49-F238E27FC236}">
                <a16:creationId xmlns:a16="http://schemas.microsoft.com/office/drawing/2014/main" id="{D90431D8-678D-7B2F-513E-79DE48CD35B3}"/>
              </a:ext>
            </a:extLst>
          </p:cNvPr>
          <p:cNvSpPr txBox="1"/>
          <p:nvPr/>
        </p:nvSpPr>
        <p:spPr>
          <a:xfrm>
            <a:off x="528320" y="954487"/>
            <a:ext cx="11165840" cy="507831"/>
          </a:xfrm>
          <a:prstGeom prst="rect">
            <a:avLst/>
          </a:prstGeom>
          <a:solidFill>
            <a:schemeClr val="accent1">
              <a:lumMod val="40000"/>
              <a:lumOff val="60000"/>
            </a:schemeClr>
          </a:solidFill>
        </p:spPr>
        <p:txBody>
          <a:bodyPr wrap="square" rtlCol="0">
            <a:spAutoFit/>
          </a:bodyPr>
          <a:lstStyle/>
          <a:p>
            <a:r>
              <a:rPr lang="en-US" altLang="ja-JP" sz="1350" dirty="0">
                <a:latin typeface="BIZ UDPゴシック" panose="020B0400000000000000" pitchFamily="50" charset="-128"/>
                <a:ea typeface="BIZ UDPゴシック" panose="020B0400000000000000" pitchFamily="50" charset="-128"/>
              </a:rPr>
              <a:t>1-6</a:t>
            </a:r>
            <a:r>
              <a:rPr lang="ja-JP" altLang="en-US" sz="1350" dirty="0">
                <a:latin typeface="BIZ UDPゴシック" panose="020B0400000000000000" pitchFamily="50" charset="-128"/>
                <a:ea typeface="BIZ UDPゴシック" panose="020B0400000000000000" pitchFamily="50" charset="-128"/>
              </a:rPr>
              <a:t>　「パスワードを忘れた方はこちら」をクリックすると、下記の画面が表示されますので、ユーザー</a:t>
            </a:r>
            <a:r>
              <a:rPr lang="en-US" altLang="ja-JP" sz="1350" dirty="0">
                <a:latin typeface="BIZ UDPゴシック" panose="020B0400000000000000" pitchFamily="50" charset="-128"/>
                <a:ea typeface="BIZ UDPゴシック" panose="020B0400000000000000" pitchFamily="50" charset="-128"/>
              </a:rPr>
              <a:t>ID</a:t>
            </a:r>
            <a:r>
              <a:rPr lang="ja-JP" altLang="en-US" sz="1350" dirty="0">
                <a:latin typeface="BIZ UDPゴシック" panose="020B0400000000000000" pitchFamily="50" charset="-128"/>
                <a:ea typeface="BIZ UDPゴシック" panose="020B0400000000000000" pitchFamily="50" charset="-128"/>
              </a:rPr>
              <a:t>を入力し、</a:t>
            </a:r>
            <a:endParaRPr lang="en-US" altLang="ja-JP" sz="1350" dirty="0">
              <a:latin typeface="BIZ UDPゴシック" panose="020B0400000000000000" pitchFamily="50" charset="-128"/>
              <a:ea typeface="BIZ UDPゴシック" panose="020B0400000000000000" pitchFamily="50" charset="-128"/>
            </a:endParaRPr>
          </a:p>
          <a:p>
            <a:r>
              <a:rPr lang="ja-JP" altLang="en-US" sz="1350" dirty="0">
                <a:latin typeface="BIZ UDPゴシック" panose="020B0400000000000000" pitchFamily="50" charset="-128"/>
                <a:ea typeface="BIZ UDPゴシック" panose="020B0400000000000000" pitchFamily="50" charset="-128"/>
              </a:rPr>
              <a:t>　　　　「パスワード再設定メールを送信」ボタンをクリックします。</a:t>
            </a:r>
            <a:endParaRPr lang="en-US" altLang="ja-JP" sz="1350" b="1" dirty="0">
              <a:solidFill>
                <a:srgbClr val="FF0000"/>
              </a:solidFill>
              <a:latin typeface="BIZ UDPゴシック" panose="020B0400000000000000" pitchFamily="50" charset="-128"/>
              <a:ea typeface="BIZ UDPゴシック" panose="020B0400000000000000" pitchFamily="50" charset="-128"/>
            </a:endParaRPr>
          </a:p>
        </p:txBody>
      </p:sp>
      <p:pic>
        <p:nvPicPr>
          <p:cNvPr id="4" name="図 3">
            <a:extLst>
              <a:ext uri="{FF2B5EF4-FFF2-40B4-BE49-F238E27FC236}">
                <a16:creationId xmlns:a16="http://schemas.microsoft.com/office/drawing/2014/main" id="{7EFADE09-1B5B-5D07-01D2-1858392B33CB}"/>
              </a:ext>
            </a:extLst>
          </p:cNvPr>
          <p:cNvPicPr>
            <a:picLocks noChangeAspect="1"/>
          </p:cNvPicPr>
          <p:nvPr/>
        </p:nvPicPr>
        <p:blipFill>
          <a:blip r:embed="rId4"/>
          <a:stretch>
            <a:fillRect/>
          </a:stretch>
        </p:blipFill>
        <p:spPr>
          <a:xfrm>
            <a:off x="3689184" y="1594345"/>
            <a:ext cx="4277442" cy="2733366"/>
          </a:xfrm>
          <a:prstGeom prst="rect">
            <a:avLst/>
          </a:prstGeom>
          <a:ln>
            <a:solidFill>
              <a:schemeClr val="tx1"/>
            </a:solidFill>
          </a:ln>
        </p:spPr>
      </p:pic>
      <p:pic>
        <p:nvPicPr>
          <p:cNvPr id="16" name="図 15">
            <a:extLst>
              <a:ext uri="{FF2B5EF4-FFF2-40B4-BE49-F238E27FC236}">
                <a16:creationId xmlns:a16="http://schemas.microsoft.com/office/drawing/2014/main" id="{034BF562-BE53-7CB7-F304-2931F546FDA3}"/>
              </a:ext>
            </a:extLst>
          </p:cNvPr>
          <p:cNvPicPr>
            <a:picLocks noChangeAspect="1"/>
          </p:cNvPicPr>
          <p:nvPr/>
        </p:nvPicPr>
        <p:blipFill>
          <a:blip r:embed="rId5"/>
          <a:stretch>
            <a:fillRect/>
          </a:stretch>
        </p:blipFill>
        <p:spPr>
          <a:xfrm>
            <a:off x="4079940" y="4881642"/>
            <a:ext cx="3495930" cy="1658049"/>
          </a:xfrm>
          <a:prstGeom prst="rect">
            <a:avLst/>
          </a:prstGeom>
        </p:spPr>
      </p:pic>
      <p:sp>
        <p:nvSpPr>
          <p:cNvPr id="19" name="スライド番号プレースホルダー 1">
            <a:extLst>
              <a:ext uri="{FF2B5EF4-FFF2-40B4-BE49-F238E27FC236}">
                <a16:creationId xmlns:a16="http://schemas.microsoft.com/office/drawing/2014/main" id="{660EC5C0-969C-1438-E00F-C4D7CCE5A354}"/>
              </a:ext>
            </a:extLst>
          </p:cNvPr>
          <p:cNvSpPr>
            <a:spLocks noGrp="1"/>
          </p:cNvSpPr>
          <p:nvPr>
            <p:ph type="sldNum" sz="quarter" idx="12"/>
          </p:nvPr>
        </p:nvSpPr>
        <p:spPr>
          <a:xfrm>
            <a:off x="4643022" y="6453062"/>
            <a:ext cx="7422952" cy="365125"/>
          </a:xfrm>
        </p:spPr>
        <p:txBody>
          <a:bodyPr/>
          <a:lstStyle/>
          <a:p>
            <a:fld id="{E3E87794-9C75-4303-BB96-6B4477704A76}" type="slidenum">
              <a:rPr kumimoji="1" lang="ja-JP" altLang="en-US" sz="900" smtClean="0"/>
              <a:t>6</a:t>
            </a:fld>
            <a:endParaRPr kumimoji="1" lang="ja-JP" altLang="en-US" sz="900" dirty="0"/>
          </a:p>
        </p:txBody>
      </p:sp>
      <p:sp>
        <p:nvSpPr>
          <p:cNvPr id="11" name="テキスト ボックス 10">
            <a:extLst>
              <a:ext uri="{FF2B5EF4-FFF2-40B4-BE49-F238E27FC236}">
                <a16:creationId xmlns:a16="http://schemas.microsoft.com/office/drawing/2014/main" id="{B9EEDBF9-6D34-2AB9-936F-3E2639695E34}"/>
              </a:ext>
            </a:extLst>
          </p:cNvPr>
          <p:cNvSpPr txBox="1"/>
          <p:nvPr/>
        </p:nvSpPr>
        <p:spPr>
          <a:xfrm>
            <a:off x="7730231" y="5273749"/>
            <a:ext cx="3963929" cy="684798"/>
          </a:xfrm>
          <a:prstGeom prst="roundRect">
            <a:avLst>
              <a:gd name="adj" fmla="val 9908"/>
            </a:avLst>
          </a:prstGeom>
          <a:noFill/>
          <a:ln w="28575">
            <a:solidFill>
              <a:srgbClr val="FF0000"/>
            </a:solidFill>
          </a:ln>
        </p:spPr>
        <p:txBody>
          <a:bodyPr wrap="square" rtlCol="0" anchor="ctr">
            <a:noAutofit/>
          </a:bodyPr>
          <a:lstStyle/>
          <a:p>
            <a:r>
              <a:rPr kumimoji="1" lang="ja-JP" altLang="en-US" sz="1200" dirty="0">
                <a:latin typeface="BIZ UDPゴシック" panose="020B0400000000000000" pitchFamily="50" charset="-128"/>
                <a:ea typeface="BIZ UDPゴシック" panose="020B0400000000000000" pitchFamily="50" charset="-128"/>
              </a:rPr>
              <a:t>登録済みのメールアドレスが使用できない場合は、健康保険組合様にご相談ください</a:t>
            </a:r>
          </a:p>
        </p:txBody>
      </p:sp>
    </p:spTree>
    <p:extLst>
      <p:ext uri="{BB962C8B-B14F-4D97-AF65-F5344CB8AC3E}">
        <p14:creationId xmlns:p14="http://schemas.microsoft.com/office/powerpoint/2010/main" val="4569581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a:xfrm>
            <a:off x="0" y="750544"/>
            <a:ext cx="12192000" cy="111103"/>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BIZ UDPゴシック" panose="020B0400000000000000" pitchFamily="50" charset="-128"/>
              <a:ea typeface="BIZ UDPゴシック" panose="020B0400000000000000" pitchFamily="50" charset="-128"/>
            </a:endParaRPr>
          </a:p>
        </p:txBody>
      </p:sp>
      <p:sp>
        <p:nvSpPr>
          <p:cNvPr id="8" name="テキスト ボックス 7">
            <a:extLst>
              <a:ext uri="{FF2B5EF4-FFF2-40B4-BE49-F238E27FC236}">
                <a16:creationId xmlns:a16="http://schemas.microsoft.com/office/drawing/2014/main" id="{1DD3682D-BB63-47C6-AA0F-889A124344AC}"/>
              </a:ext>
            </a:extLst>
          </p:cNvPr>
          <p:cNvSpPr txBox="1"/>
          <p:nvPr/>
        </p:nvSpPr>
        <p:spPr>
          <a:xfrm>
            <a:off x="1579746" y="141927"/>
            <a:ext cx="8659524" cy="606438"/>
          </a:xfrm>
          <a:prstGeom prst="rect">
            <a:avLst/>
          </a:prstGeom>
          <a:noFill/>
        </p:spPr>
        <p:txBody>
          <a:bodyPr wrap="square" rtlCol="0" anchor="ctr">
            <a:noAutofit/>
          </a:bodyPr>
          <a:lstStyle/>
          <a:p>
            <a:r>
              <a:rPr lang="en-US" altLang="ja-JP" sz="2800" b="1" dirty="0">
                <a:latin typeface="BIZ UDPゴシック" panose="020B0400000000000000" pitchFamily="50" charset="-128"/>
                <a:ea typeface="BIZ UDPゴシック" panose="020B0400000000000000" pitchFamily="50" charset="-128"/>
              </a:rPr>
              <a:t>1</a:t>
            </a:r>
            <a:r>
              <a:rPr lang="ja-JP" altLang="en-US" sz="2800" b="1" dirty="0">
                <a:latin typeface="BIZ UDPゴシック" panose="020B0400000000000000" pitchFamily="50" charset="-128"/>
                <a:ea typeface="BIZ UDPゴシック" panose="020B0400000000000000" pitchFamily="50" charset="-128"/>
              </a:rPr>
              <a:t>．ログインについて　</a:t>
            </a:r>
            <a:r>
              <a:rPr lang="en-US" altLang="ja-JP" sz="2800" b="1" dirty="0">
                <a:latin typeface="BIZ UDPゴシック" panose="020B0400000000000000" pitchFamily="50" charset="-128"/>
                <a:ea typeface="BIZ UDPゴシック" panose="020B0400000000000000" pitchFamily="50" charset="-128"/>
              </a:rPr>
              <a:t>※</a:t>
            </a:r>
            <a:r>
              <a:rPr lang="ja-JP" altLang="en-US" sz="2800" b="1" dirty="0">
                <a:latin typeface="BIZ UDPゴシック" panose="020B0400000000000000" pitchFamily="50" charset="-128"/>
                <a:ea typeface="BIZ UDPゴシック" panose="020B0400000000000000" pitchFamily="50" charset="-128"/>
              </a:rPr>
              <a:t>パスワードを忘れた場合</a:t>
            </a:r>
            <a:endParaRPr lang="en-US" altLang="ja-JP" sz="2800" b="1" dirty="0">
              <a:latin typeface="BIZ UDPゴシック" panose="020B0400000000000000" pitchFamily="50" charset="-128"/>
              <a:ea typeface="BIZ UDPゴシック" panose="020B0400000000000000" pitchFamily="50" charset="-128"/>
            </a:endParaRPr>
          </a:p>
        </p:txBody>
      </p:sp>
      <p:pic>
        <p:nvPicPr>
          <p:cNvPr id="23" name="図 22" descr="背景パターン&#10;&#10;低い精度で自動的に生成された説明">
            <a:extLst>
              <a:ext uri="{FF2B5EF4-FFF2-40B4-BE49-F238E27FC236}">
                <a16:creationId xmlns:a16="http://schemas.microsoft.com/office/drawing/2014/main" id="{681F7F46-244C-4181-8C37-FCFE163925CC}"/>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l="2484" t="27035" r="67325" b="24696"/>
          <a:stretch/>
        </p:blipFill>
        <p:spPr>
          <a:xfrm>
            <a:off x="187147" y="226710"/>
            <a:ext cx="1266825" cy="441230"/>
          </a:xfrm>
          <a:prstGeom prst="rect">
            <a:avLst/>
          </a:prstGeom>
        </p:spPr>
      </p:pic>
      <p:sp>
        <p:nvSpPr>
          <p:cNvPr id="41" name="フッター プレースホルダー 4">
            <a:extLst>
              <a:ext uri="{FF2B5EF4-FFF2-40B4-BE49-F238E27FC236}">
                <a16:creationId xmlns:a16="http://schemas.microsoft.com/office/drawing/2014/main" id="{3F80621B-E84F-5CB3-A907-ADCA4CA526D2}"/>
              </a:ext>
            </a:extLst>
          </p:cNvPr>
          <p:cNvSpPr>
            <a:spLocks noGrp="1"/>
          </p:cNvSpPr>
          <p:nvPr>
            <p:ph type="ftr" sz="quarter" idx="11"/>
          </p:nvPr>
        </p:nvSpPr>
        <p:spPr>
          <a:xfrm>
            <a:off x="3876675" y="6642099"/>
            <a:ext cx="8315325" cy="215901"/>
          </a:xfrm>
        </p:spPr>
        <p:txBody>
          <a:bodyPr/>
          <a:lstStyle/>
          <a:p>
            <a:pPr algn="r"/>
            <a:r>
              <a:rPr kumimoji="1" lang="en-US" altLang="ja-JP" sz="1000" dirty="0"/>
              <a:t>2024/04/21 ver2.2</a:t>
            </a:r>
            <a:r>
              <a:rPr kumimoji="1" lang="ja-JP" altLang="en-US" sz="1000" dirty="0"/>
              <a:t>　　　</a:t>
            </a:r>
            <a:r>
              <a:rPr kumimoji="1" lang="en-US" altLang="ja-JP" sz="1000" dirty="0"/>
              <a:t>©Japan System Techniques </a:t>
            </a:r>
            <a:r>
              <a:rPr kumimoji="1" lang="en-US" altLang="ja-JP" sz="1000" dirty="0" err="1"/>
              <a:t>Co.,Ltd</a:t>
            </a:r>
            <a:r>
              <a:rPr kumimoji="1" lang="en-US" altLang="ja-JP" sz="1000" dirty="0"/>
              <a:t>. All Rights Reserved.</a:t>
            </a:r>
            <a:endParaRPr kumimoji="1" lang="ja-JP" altLang="en-US" sz="1000" dirty="0"/>
          </a:p>
        </p:txBody>
      </p:sp>
      <p:sp>
        <p:nvSpPr>
          <p:cNvPr id="10" name="テキスト ボックス 9">
            <a:extLst>
              <a:ext uri="{FF2B5EF4-FFF2-40B4-BE49-F238E27FC236}">
                <a16:creationId xmlns:a16="http://schemas.microsoft.com/office/drawing/2014/main" id="{D90431D8-678D-7B2F-513E-79DE48CD35B3}"/>
              </a:ext>
            </a:extLst>
          </p:cNvPr>
          <p:cNvSpPr txBox="1"/>
          <p:nvPr/>
        </p:nvSpPr>
        <p:spPr>
          <a:xfrm>
            <a:off x="528320" y="954487"/>
            <a:ext cx="11165840" cy="300082"/>
          </a:xfrm>
          <a:prstGeom prst="rect">
            <a:avLst/>
          </a:prstGeom>
          <a:solidFill>
            <a:schemeClr val="accent1">
              <a:lumMod val="40000"/>
              <a:lumOff val="60000"/>
            </a:schemeClr>
          </a:solidFill>
        </p:spPr>
        <p:txBody>
          <a:bodyPr wrap="square" rtlCol="0">
            <a:spAutoFit/>
          </a:bodyPr>
          <a:lstStyle/>
          <a:p>
            <a:r>
              <a:rPr lang="en-US" altLang="ja-JP" sz="1350" dirty="0">
                <a:latin typeface="BIZ UDPゴシック" panose="020B0400000000000000" pitchFamily="50" charset="-128"/>
                <a:ea typeface="BIZ UDPゴシック" panose="020B0400000000000000" pitchFamily="50" charset="-128"/>
              </a:rPr>
              <a:t>1-</a:t>
            </a:r>
            <a:r>
              <a:rPr lang="ja-JP" altLang="en-US" sz="1350" dirty="0">
                <a:latin typeface="BIZ UDPゴシック" panose="020B0400000000000000" pitchFamily="50" charset="-128"/>
                <a:ea typeface="BIZ UDPゴシック" panose="020B0400000000000000" pitchFamily="50" charset="-128"/>
              </a:rPr>
              <a:t>８　パスワード再設定</a:t>
            </a:r>
            <a:r>
              <a:rPr lang="en-US" altLang="ja-JP" sz="1350" dirty="0">
                <a:latin typeface="BIZ UDPゴシック" panose="020B0400000000000000" pitchFamily="50" charset="-128"/>
                <a:ea typeface="BIZ UDPゴシック" panose="020B0400000000000000" pitchFamily="50" charset="-128"/>
              </a:rPr>
              <a:t>URL</a:t>
            </a:r>
            <a:r>
              <a:rPr lang="ja-JP" altLang="en-US" sz="1350" dirty="0">
                <a:latin typeface="BIZ UDPゴシック" panose="020B0400000000000000" pitchFamily="50" charset="-128"/>
                <a:ea typeface="BIZ UDPゴシック" panose="020B0400000000000000" pitchFamily="50" charset="-128"/>
              </a:rPr>
              <a:t>がメールで送信されますので、</a:t>
            </a:r>
            <a:r>
              <a:rPr lang="en-US" altLang="ja-JP" sz="1350" dirty="0">
                <a:latin typeface="BIZ UDPゴシック" panose="020B0400000000000000" pitchFamily="50" charset="-128"/>
                <a:ea typeface="BIZ UDPゴシック" panose="020B0400000000000000" pitchFamily="50" charset="-128"/>
              </a:rPr>
              <a:t>30</a:t>
            </a:r>
            <a:r>
              <a:rPr lang="ja-JP" altLang="en-US" sz="1350" dirty="0">
                <a:latin typeface="BIZ UDPゴシック" panose="020B0400000000000000" pitchFamily="50" charset="-128"/>
                <a:ea typeface="BIZ UDPゴシック" panose="020B0400000000000000" pitchFamily="50" charset="-128"/>
              </a:rPr>
              <a:t>分以内にアクセスしてください。</a:t>
            </a:r>
            <a:endParaRPr lang="en-US" altLang="ja-JP" sz="1350" b="1" dirty="0">
              <a:solidFill>
                <a:srgbClr val="FF0000"/>
              </a:solidFill>
              <a:latin typeface="BIZ UDPゴシック" panose="020B0400000000000000" pitchFamily="50" charset="-128"/>
              <a:ea typeface="BIZ UDPゴシック" panose="020B0400000000000000" pitchFamily="50" charset="-128"/>
            </a:endParaRPr>
          </a:p>
        </p:txBody>
      </p:sp>
      <p:pic>
        <p:nvPicPr>
          <p:cNvPr id="12" name="図 11">
            <a:extLst>
              <a:ext uri="{FF2B5EF4-FFF2-40B4-BE49-F238E27FC236}">
                <a16:creationId xmlns:a16="http://schemas.microsoft.com/office/drawing/2014/main" id="{F8A10D4E-461C-8FF9-784F-7D9B2C49E14D}"/>
              </a:ext>
            </a:extLst>
          </p:cNvPr>
          <p:cNvPicPr>
            <a:picLocks noChangeAspect="1"/>
          </p:cNvPicPr>
          <p:nvPr/>
        </p:nvPicPr>
        <p:blipFill rotWithShape="1">
          <a:blip r:embed="rId4"/>
          <a:srcRect b="23155"/>
          <a:stretch/>
        </p:blipFill>
        <p:spPr>
          <a:xfrm>
            <a:off x="3876675" y="1347409"/>
            <a:ext cx="4668609" cy="2229804"/>
          </a:xfrm>
          <a:prstGeom prst="rect">
            <a:avLst/>
          </a:prstGeom>
          <a:ln>
            <a:solidFill>
              <a:srgbClr val="000000"/>
            </a:solidFill>
          </a:ln>
        </p:spPr>
      </p:pic>
      <p:sp>
        <p:nvSpPr>
          <p:cNvPr id="15" name="スライド番号プレースホルダー 1">
            <a:extLst>
              <a:ext uri="{FF2B5EF4-FFF2-40B4-BE49-F238E27FC236}">
                <a16:creationId xmlns:a16="http://schemas.microsoft.com/office/drawing/2014/main" id="{29FA57A0-F9C3-A057-658F-CCD74B267864}"/>
              </a:ext>
            </a:extLst>
          </p:cNvPr>
          <p:cNvSpPr>
            <a:spLocks noGrp="1"/>
          </p:cNvSpPr>
          <p:nvPr>
            <p:ph type="sldNum" sz="quarter" idx="12"/>
          </p:nvPr>
        </p:nvSpPr>
        <p:spPr>
          <a:xfrm>
            <a:off x="4643022" y="6453062"/>
            <a:ext cx="7422952" cy="365125"/>
          </a:xfrm>
        </p:spPr>
        <p:txBody>
          <a:bodyPr/>
          <a:lstStyle/>
          <a:p>
            <a:fld id="{E3E87794-9C75-4303-BB96-6B4477704A76}" type="slidenum">
              <a:rPr kumimoji="1" lang="ja-JP" altLang="en-US" sz="900" smtClean="0"/>
              <a:t>7</a:t>
            </a:fld>
            <a:endParaRPr kumimoji="1" lang="ja-JP" altLang="en-US" sz="900" dirty="0"/>
          </a:p>
        </p:txBody>
      </p:sp>
    </p:spTree>
    <p:extLst>
      <p:ext uri="{BB962C8B-B14F-4D97-AF65-F5344CB8AC3E}">
        <p14:creationId xmlns:p14="http://schemas.microsoft.com/office/powerpoint/2010/main" val="14737876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a:xfrm>
            <a:off x="0" y="750544"/>
            <a:ext cx="12192000" cy="111103"/>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BIZ UDPゴシック" panose="020B0400000000000000" pitchFamily="50" charset="-128"/>
              <a:ea typeface="BIZ UDPゴシック" panose="020B0400000000000000" pitchFamily="50" charset="-128"/>
            </a:endParaRPr>
          </a:p>
        </p:txBody>
      </p:sp>
      <p:sp>
        <p:nvSpPr>
          <p:cNvPr id="8" name="テキスト ボックス 7">
            <a:extLst>
              <a:ext uri="{FF2B5EF4-FFF2-40B4-BE49-F238E27FC236}">
                <a16:creationId xmlns:a16="http://schemas.microsoft.com/office/drawing/2014/main" id="{1DD3682D-BB63-47C6-AA0F-889A124344AC}"/>
              </a:ext>
            </a:extLst>
          </p:cNvPr>
          <p:cNvSpPr txBox="1"/>
          <p:nvPr/>
        </p:nvSpPr>
        <p:spPr>
          <a:xfrm>
            <a:off x="1579746" y="141927"/>
            <a:ext cx="8659524" cy="606438"/>
          </a:xfrm>
          <a:prstGeom prst="rect">
            <a:avLst/>
          </a:prstGeom>
          <a:noFill/>
        </p:spPr>
        <p:txBody>
          <a:bodyPr wrap="square" rtlCol="0" anchor="ctr">
            <a:noAutofit/>
          </a:bodyPr>
          <a:lstStyle/>
          <a:p>
            <a:r>
              <a:rPr lang="en-US" altLang="ja-JP" sz="2800" b="1" dirty="0">
                <a:latin typeface="BIZ UDPゴシック" panose="020B0400000000000000" pitchFamily="50" charset="-128"/>
                <a:ea typeface="BIZ UDPゴシック" panose="020B0400000000000000" pitchFamily="50" charset="-128"/>
              </a:rPr>
              <a:t>1</a:t>
            </a:r>
            <a:r>
              <a:rPr lang="ja-JP" altLang="en-US" sz="2800" b="1" dirty="0">
                <a:latin typeface="BIZ UDPゴシック" panose="020B0400000000000000" pitchFamily="50" charset="-128"/>
                <a:ea typeface="BIZ UDPゴシック" panose="020B0400000000000000" pitchFamily="50" charset="-128"/>
              </a:rPr>
              <a:t>．ログインについて　</a:t>
            </a:r>
            <a:r>
              <a:rPr lang="en-US" altLang="ja-JP" sz="2800" b="1" dirty="0">
                <a:latin typeface="BIZ UDPゴシック" panose="020B0400000000000000" pitchFamily="50" charset="-128"/>
                <a:ea typeface="BIZ UDPゴシック" panose="020B0400000000000000" pitchFamily="50" charset="-128"/>
              </a:rPr>
              <a:t>※</a:t>
            </a:r>
            <a:r>
              <a:rPr lang="ja-JP" altLang="en-US" sz="2800" b="1" dirty="0">
                <a:latin typeface="BIZ UDPゴシック" panose="020B0400000000000000" pitchFamily="50" charset="-128"/>
                <a:ea typeface="BIZ UDPゴシック" panose="020B0400000000000000" pitchFamily="50" charset="-128"/>
              </a:rPr>
              <a:t>パスワードを忘れた場合</a:t>
            </a:r>
            <a:endParaRPr lang="en-US" altLang="ja-JP" sz="2800" b="1" dirty="0">
              <a:latin typeface="BIZ UDPゴシック" panose="020B0400000000000000" pitchFamily="50" charset="-128"/>
              <a:ea typeface="BIZ UDPゴシック" panose="020B0400000000000000" pitchFamily="50" charset="-128"/>
            </a:endParaRPr>
          </a:p>
        </p:txBody>
      </p:sp>
      <p:pic>
        <p:nvPicPr>
          <p:cNvPr id="23" name="図 22" descr="背景パターン&#10;&#10;低い精度で自動的に生成された説明">
            <a:extLst>
              <a:ext uri="{FF2B5EF4-FFF2-40B4-BE49-F238E27FC236}">
                <a16:creationId xmlns:a16="http://schemas.microsoft.com/office/drawing/2014/main" id="{681F7F46-244C-4181-8C37-FCFE163925CC}"/>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l="2484" t="27035" r="67325" b="24696"/>
          <a:stretch/>
        </p:blipFill>
        <p:spPr>
          <a:xfrm>
            <a:off x="187147" y="226710"/>
            <a:ext cx="1266825" cy="441230"/>
          </a:xfrm>
          <a:prstGeom prst="rect">
            <a:avLst/>
          </a:prstGeom>
        </p:spPr>
      </p:pic>
      <p:sp>
        <p:nvSpPr>
          <p:cNvPr id="41" name="フッター プレースホルダー 4">
            <a:extLst>
              <a:ext uri="{FF2B5EF4-FFF2-40B4-BE49-F238E27FC236}">
                <a16:creationId xmlns:a16="http://schemas.microsoft.com/office/drawing/2014/main" id="{3F80621B-E84F-5CB3-A907-ADCA4CA526D2}"/>
              </a:ext>
            </a:extLst>
          </p:cNvPr>
          <p:cNvSpPr>
            <a:spLocks noGrp="1"/>
          </p:cNvSpPr>
          <p:nvPr>
            <p:ph type="ftr" sz="quarter" idx="11"/>
          </p:nvPr>
        </p:nvSpPr>
        <p:spPr>
          <a:xfrm>
            <a:off x="3876675" y="6642099"/>
            <a:ext cx="8315325" cy="215901"/>
          </a:xfrm>
        </p:spPr>
        <p:txBody>
          <a:bodyPr/>
          <a:lstStyle/>
          <a:p>
            <a:pPr algn="r"/>
            <a:r>
              <a:rPr kumimoji="1" lang="en-US" altLang="ja-JP" sz="1000" dirty="0"/>
              <a:t>2024/04/21 ver2.2</a:t>
            </a:r>
            <a:r>
              <a:rPr kumimoji="1" lang="ja-JP" altLang="en-US" sz="1000" dirty="0"/>
              <a:t>　　　</a:t>
            </a:r>
            <a:r>
              <a:rPr kumimoji="1" lang="en-US" altLang="ja-JP" sz="1000" dirty="0"/>
              <a:t>©Japan System Techniques </a:t>
            </a:r>
            <a:r>
              <a:rPr kumimoji="1" lang="en-US" altLang="ja-JP" sz="1000" dirty="0" err="1"/>
              <a:t>Co.,Ltd</a:t>
            </a:r>
            <a:r>
              <a:rPr kumimoji="1" lang="en-US" altLang="ja-JP" sz="1000" dirty="0"/>
              <a:t>. All Rights Reserved.</a:t>
            </a:r>
            <a:endParaRPr kumimoji="1" lang="ja-JP" altLang="en-US" sz="1000" dirty="0"/>
          </a:p>
        </p:txBody>
      </p:sp>
      <p:sp>
        <p:nvSpPr>
          <p:cNvPr id="34" name="テキスト ボックス 33">
            <a:extLst>
              <a:ext uri="{FF2B5EF4-FFF2-40B4-BE49-F238E27FC236}">
                <a16:creationId xmlns:a16="http://schemas.microsoft.com/office/drawing/2014/main" id="{57F6ADC2-573F-7E37-BECE-11B294318A95}"/>
              </a:ext>
            </a:extLst>
          </p:cNvPr>
          <p:cNvSpPr txBox="1"/>
          <p:nvPr/>
        </p:nvSpPr>
        <p:spPr>
          <a:xfrm>
            <a:off x="528320" y="1023247"/>
            <a:ext cx="11165840" cy="300082"/>
          </a:xfrm>
          <a:prstGeom prst="rect">
            <a:avLst/>
          </a:prstGeom>
          <a:solidFill>
            <a:schemeClr val="accent1">
              <a:lumMod val="40000"/>
              <a:lumOff val="60000"/>
            </a:schemeClr>
          </a:solidFill>
        </p:spPr>
        <p:txBody>
          <a:bodyPr wrap="square" rtlCol="0">
            <a:spAutoFit/>
          </a:bodyPr>
          <a:lstStyle/>
          <a:p>
            <a:r>
              <a:rPr lang="en-US" altLang="ja-JP" sz="1350" dirty="0">
                <a:latin typeface="BIZ UDPゴシック" panose="020B0400000000000000" pitchFamily="50" charset="-128"/>
                <a:ea typeface="BIZ UDPゴシック" panose="020B0400000000000000" pitchFamily="50" charset="-128"/>
              </a:rPr>
              <a:t>1-9</a:t>
            </a:r>
            <a:r>
              <a:rPr lang="ja-JP" altLang="en-US" sz="1350" dirty="0">
                <a:latin typeface="BIZ UDPゴシック" panose="020B0400000000000000" pitchFamily="50" charset="-128"/>
                <a:ea typeface="BIZ UDPゴシック" panose="020B0400000000000000" pitchFamily="50" charset="-128"/>
              </a:rPr>
              <a:t>　「パスワード再設定」画面が表示されますので、ユーザー</a:t>
            </a:r>
            <a:r>
              <a:rPr lang="en-US" altLang="ja-JP" sz="1350" dirty="0">
                <a:latin typeface="BIZ UDPゴシック" panose="020B0400000000000000" pitchFamily="50" charset="-128"/>
                <a:ea typeface="BIZ UDPゴシック" panose="020B0400000000000000" pitchFamily="50" charset="-128"/>
              </a:rPr>
              <a:t>ID</a:t>
            </a:r>
            <a:r>
              <a:rPr lang="ja-JP" altLang="en-US" sz="1350" dirty="0">
                <a:latin typeface="BIZ UDPゴシック" panose="020B0400000000000000" pitchFamily="50" charset="-128"/>
                <a:ea typeface="BIZ UDPゴシック" panose="020B0400000000000000" pitchFamily="50" charset="-128"/>
              </a:rPr>
              <a:t>と新しいパスワードを入力し、「再設定する」をクリックしてください。</a:t>
            </a:r>
            <a:endParaRPr lang="en-US" altLang="ja-JP" sz="1350" dirty="0">
              <a:latin typeface="BIZ UDPゴシック" panose="020B0400000000000000" pitchFamily="50" charset="-128"/>
              <a:ea typeface="BIZ UDPゴシック" panose="020B0400000000000000" pitchFamily="50" charset="-128"/>
            </a:endParaRPr>
          </a:p>
        </p:txBody>
      </p:sp>
      <p:pic>
        <p:nvPicPr>
          <p:cNvPr id="7" name="図 6">
            <a:extLst>
              <a:ext uri="{FF2B5EF4-FFF2-40B4-BE49-F238E27FC236}">
                <a16:creationId xmlns:a16="http://schemas.microsoft.com/office/drawing/2014/main" id="{0C77BE6B-D032-8236-C900-DA43A463FA64}"/>
              </a:ext>
            </a:extLst>
          </p:cNvPr>
          <p:cNvPicPr>
            <a:picLocks noChangeAspect="1"/>
          </p:cNvPicPr>
          <p:nvPr/>
        </p:nvPicPr>
        <p:blipFill>
          <a:blip r:embed="rId4"/>
          <a:stretch>
            <a:fillRect/>
          </a:stretch>
        </p:blipFill>
        <p:spPr>
          <a:xfrm>
            <a:off x="6503210" y="1649602"/>
            <a:ext cx="5190950" cy="4181898"/>
          </a:xfrm>
          <a:prstGeom prst="rect">
            <a:avLst/>
          </a:prstGeom>
          <a:ln>
            <a:solidFill>
              <a:schemeClr val="tx1"/>
            </a:solidFill>
          </a:ln>
        </p:spPr>
      </p:pic>
      <p:sp>
        <p:nvSpPr>
          <p:cNvPr id="11" name="テキスト ボックス 10">
            <a:extLst>
              <a:ext uri="{FF2B5EF4-FFF2-40B4-BE49-F238E27FC236}">
                <a16:creationId xmlns:a16="http://schemas.microsoft.com/office/drawing/2014/main" id="{E3C9B392-1CAF-C2B9-8E01-8795C1BBF331}"/>
              </a:ext>
            </a:extLst>
          </p:cNvPr>
          <p:cNvSpPr txBox="1"/>
          <p:nvPr/>
        </p:nvSpPr>
        <p:spPr>
          <a:xfrm>
            <a:off x="528320" y="1628067"/>
            <a:ext cx="5840547" cy="1699258"/>
          </a:xfrm>
          <a:prstGeom prst="rect">
            <a:avLst/>
          </a:prstGeom>
          <a:noFill/>
          <a:ln w="19050">
            <a:solidFill>
              <a:schemeClr val="accent1"/>
            </a:solidFill>
          </a:ln>
        </p:spPr>
        <p:txBody>
          <a:bodyPr wrap="square" rtlCol="0" anchor="ctr">
            <a:noAutofit/>
          </a:bodyPr>
          <a:lstStyle/>
          <a:p>
            <a:r>
              <a:rPr lang="ja-JP" altLang="en-US" sz="1100" dirty="0">
                <a:latin typeface="BIZ UDPゴシック" panose="020B0400000000000000" pitchFamily="50" charset="-128"/>
                <a:ea typeface="BIZ UDPゴシック" panose="020B0400000000000000" pitchFamily="50" charset="-128"/>
              </a:rPr>
              <a:t>パスワードは英字（小文字、大文字どちらも利用可）・数字・記号を組み合わせて</a:t>
            </a:r>
            <a:r>
              <a:rPr lang="en-US" altLang="ja-JP" sz="1100" dirty="0">
                <a:latin typeface="BIZ UDPゴシック" panose="020B0400000000000000" pitchFamily="50" charset="-128"/>
                <a:ea typeface="BIZ UDPゴシック" panose="020B0400000000000000" pitchFamily="50" charset="-128"/>
              </a:rPr>
              <a:t>8</a:t>
            </a:r>
            <a:r>
              <a:rPr lang="ja-JP" altLang="en-US" sz="1100" dirty="0">
                <a:latin typeface="BIZ UDPゴシック" panose="020B0400000000000000" pitchFamily="50" charset="-128"/>
                <a:ea typeface="BIZ UDPゴシック" panose="020B0400000000000000" pitchFamily="50" charset="-128"/>
              </a:rPr>
              <a:t>桁以上</a:t>
            </a:r>
            <a:endParaRPr lang="en-US" altLang="ja-JP" sz="1100" dirty="0">
              <a:latin typeface="BIZ UDPゴシック" panose="020B0400000000000000" pitchFamily="50" charset="-128"/>
              <a:ea typeface="BIZ UDPゴシック" panose="020B0400000000000000" pitchFamily="50" charset="-128"/>
            </a:endParaRPr>
          </a:p>
          <a:p>
            <a:r>
              <a:rPr lang="en-US" altLang="ja-JP" sz="1100" dirty="0">
                <a:latin typeface="BIZ UDPゴシック" panose="020B0400000000000000" pitchFamily="50" charset="-128"/>
                <a:ea typeface="BIZ UDPゴシック" panose="020B0400000000000000" pitchFamily="50" charset="-128"/>
              </a:rPr>
              <a:t>20</a:t>
            </a:r>
            <a:r>
              <a:rPr lang="ja-JP" altLang="en-US" sz="1100" dirty="0">
                <a:latin typeface="BIZ UDPゴシック" panose="020B0400000000000000" pitchFamily="50" charset="-128"/>
                <a:ea typeface="BIZ UDPゴシック" panose="020B0400000000000000" pitchFamily="50" charset="-128"/>
              </a:rPr>
              <a:t>桁以内で設定してください。　</a:t>
            </a:r>
            <a:endParaRPr lang="en-US" altLang="ja-JP" sz="1100" dirty="0">
              <a:latin typeface="BIZ UDPゴシック" panose="020B0400000000000000" pitchFamily="50" charset="-128"/>
              <a:ea typeface="BIZ UDPゴシック" panose="020B0400000000000000" pitchFamily="50" charset="-128"/>
            </a:endParaRPr>
          </a:p>
          <a:p>
            <a:r>
              <a:rPr lang="en-US" altLang="ja-JP" sz="1100" dirty="0">
                <a:latin typeface="BIZ UDPゴシック" panose="020B0400000000000000" pitchFamily="50" charset="-128"/>
                <a:ea typeface="BIZ UDPゴシック" panose="020B0400000000000000" pitchFamily="50" charset="-128"/>
              </a:rPr>
              <a:t>※</a:t>
            </a:r>
            <a:r>
              <a:rPr lang="ja-JP" altLang="en-US" sz="1100" dirty="0">
                <a:latin typeface="BIZ UDPゴシック" panose="020B0400000000000000" pitchFamily="50" charset="-128"/>
                <a:ea typeface="BIZ UDPゴシック" panose="020B0400000000000000" pitchFamily="50" charset="-128"/>
              </a:rPr>
              <a:t>それぞれ</a:t>
            </a:r>
            <a:r>
              <a:rPr lang="en-US" altLang="ja-JP" sz="1100" dirty="0">
                <a:latin typeface="BIZ UDPゴシック" panose="020B0400000000000000" pitchFamily="50" charset="-128"/>
                <a:ea typeface="BIZ UDPゴシック" panose="020B0400000000000000" pitchFamily="50" charset="-128"/>
              </a:rPr>
              <a:t>1</a:t>
            </a:r>
            <a:r>
              <a:rPr lang="ja-JP" altLang="en-US" sz="1100" dirty="0">
                <a:latin typeface="BIZ UDPゴシック" panose="020B0400000000000000" pitchFamily="50" charset="-128"/>
                <a:ea typeface="BIZ UDPゴシック" panose="020B0400000000000000" pitchFamily="50" charset="-128"/>
              </a:rPr>
              <a:t>文字以上の入力が必要です。</a:t>
            </a:r>
            <a:endParaRPr lang="en-US" altLang="ja-JP" sz="1100" dirty="0">
              <a:latin typeface="BIZ UDPゴシック" panose="020B0400000000000000" pitchFamily="50" charset="-128"/>
              <a:ea typeface="BIZ UDPゴシック" panose="020B0400000000000000" pitchFamily="50" charset="-128"/>
            </a:endParaRPr>
          </a:p>
          <a:p>
            <a:r>
              <a:rPr lang="en-US" altLang="ja-JP" sz="1100" dirty="0">
                <a:latin typeface="BIZ UDPゴシック" panose="020B0400000000000000" pitchFamily="50" charset="-128"/>
                <a:ea typeface="BIZ UDPゴシック" panose="020B0400000000000000" pitchFamily="50" charset="-128"/>
              </a:rPr>
              <a:t>※</a:t>
            </a:r>
            <a:r>
              <a:rPr lang="ja-JP" altLang="en-US" sz="1100" dirty="0">
                <a:latin typeface="BIZ UDPゴシック" panose="020B0400000000000000" pitchFamily="50" charset="-128"/>
                <a:ea typeface="BIZ UDPゴシック" panose="020B0400000000000000" pitchFamily="50" charset="-128"/>
              </a:rPr>
              <a:t>英小文字・英大文字の組み合わせは不要です。</a:t>
            </a:r>
            <a:endParaRPr lang="en-US" altLang="ja-JP" sz="1100" dirty="0">
              <a:latin typeface="BIZ UDPゴシック" panose="020B0400000000000000" pitchFamily="50" charset="-128"/>
              <a:ea typeface="BIZ UDPゴシック" panose="020B0400000000000000" pitchFamily="50" charset="-128"/>
            </a:endParaRPr>
          </a:p>
          <a:p>
            <a:endParaRPr kumimoji="1" lang="en-US" altLang="ja-JP" sz="1100" b="1" dirty="0">
              <a:solidFill>
                <a:srgbClr val="FF0000"/>
              </a:solidFill>
              <a:latin typeface="BIZ UDPゴシック" panose="020B0400000000000000" pitchFamily="50" charset="-128"/>
              <a:ea typeface="BIZ UDPゴシック" panose="020B0400000000000000" pitchFamily="50" charset="-128"/>
            </a:endParaRPr>
          </a:p>
          <a:p>
            <a:r>
              <a:rPr kumimoji="1" lang="en-US" altLang="ja-JP" sz="1100" b="1" dirty="0">
                <a:latin typeface="BIZ UDPゴシック" panose="020B0400000000000000" pitchFamily="50" charset="-128"/>
                <a:ea typeface="BIZ UDPゴシック" panose="020B0400000000000000" pitchFamily="50" charset="-128"/>
              </a:rPr>
              <a:t>【</a:t>
            </a:r>
            <a:r>
              <a:rPr kumimoji="1" lang="ja-JP" altLang="en-US" sz="1100" b="1" dirty="0">
                <a:latin typeface="BIZ UDPゴシック" panose="020B0400000000000000" pitchFamily="50" charset="-128"/>
                <a:ea typeface="BIZ UDPゴシック" panose="020B0400000000000000" pitchFamily="50" charset="-128"/>
              </a:rPr>
              <a:t>パスワードに使用できる文字・半角</a:t>
            </a:r>
            <a:r>
              <a:rPr kumimoji="1" lang="en-US" altLang="ja-JP" sz="1100" b="1" dirty="0">
                <a:latin typeface="BIZ UDPゴシック" panose="020B0400000000000000" pitchFamily="50" charset="-128"/>
                <a:ea typeface="BIZ UDPゴシック" panose="020B0400000000000000" pitchFamily="50" charset="-128"/>
              </a:rPr>
              <a:t>】</a:t>
            </a:r>
          </a:p>
          <a:p>
            <a:r>
              <a:rPr kumimoji="1" lang="ja-JP" altLang="en-US" sz="1100" b="1" dirty="0">
                <a:latin typeface="BIZ UDPゴシック" panose="020B0400000000000000" pitchFamily="50" charset="-128"/>
                <a:ea typeface="BIZ UDPゴシック" panose="020B0400000000000000" pitchFamily="50" charset="-128"/>
              </a:rPr>
              <a:t>英字：</a:t>
            </a:r>
            <a:r>
              <a:rPr kumimoji="1" lang="en-US" altLang="ja-JP" sz="1100" b="1" dirty="0">
                <a:latin typeface="BIZ UDPゴシック" panose="020B0400000000000000" pitchFamily="50" charset="-128"/>
                <a:ea typeface="BIZ UDPゴシック" panose="020B0400000000000000" pitchFamily="50" charset="-128"/>
              </a:rPr>
              <a:t>A</a:t>
            </a:r>
            <a:r>
              <a:rPr kumimoji="1" lang="ja-JP" altLang="en-US" sz="1100" b="1" dirty="0">
                <a:latin typeface="BIZ UDPゴシック" panose="020B0400000000000000" pitchFamily="50" charset="-128"/>
                <a:ea typeface="BIZ UDPゴシック" panose="020B0400000000000000" pitchFamily="50" charset="-128"/>
              </a:rPr>
              <a:t>～</a:t>
            </a:r>
            <a:r>
              <a:rPr kumimoji="1" lang="en-US" altLang="ja-JP" sz="1100" b="1" dirty="0">
                <a:latin typeface="BIZ UDPゴシック" panose="020B0400000000000000" pitchFamily="50" charset="-128"/>
                <a:ea typeface="BIZ UDPゴシック" panose="020B0400000000000000" pitchFamily="50" charset="-128"/>
              </a:rPr>
              <a:t>Z</a:t>
            </a:r>
            <a:r>
              <a:rPr kumimoji="1" lang="ja-JP" altLang="en-US" sz="1100" b="1" dirty="0">
                <a:latin typeface="BIZ UDPゴシック" panose="020B0400000000000000" pitchFamily="50" charset="-128"/>
                <a:ea typeface="BIZ UDPゴシック" panose="020B0400000000000000" pitchFamily="50" charset="-128"/>
              </a:rPr>
              <a:t>　</a:t>
            </a:r>
            <a:r>
              <a:rPr kumimoji="1" lang="en-US" altLang="ja-JP" sz="1100" b="1" dirty="0">
                <a:latin typeface="BIZ UDPゴシック" panose="020B0400000000000000" pitchFamily="50" charset="-128"/>
                <a:ea typeface="BIZ UDPゴシック" panose="020B0400000000000000" pitchFamily="50" charset="-128"/>
              </a:rPr>
              <a:t>a</a:t>
            </a:r>
            <a:r>
              <a:rPr kumimoji="1" lang="ja-JP" altLang="en-US" sz="1100" b="1" dirty="0">
                <a:latin typeface="BIZ UDPゴシック" panose="020B0400000000000000" pitchFamily="50" charset="-128"/>
                <a:ea typeface="BIZ UDPゴシック" panose="020B0400000000000000" pitchFamily="50" charset="-128"/>
              </a:rPr>
              <a:t>～</a:t>
            </a:r>
            <a:r>
              <a:rPr kumimoji="1" lang="en-US" altLang="ja-JP" sz="1100" b="1" dirty="0">
                <a:latin typeface="BIZ UDPゴシック" panose="020B0400000000000000" pitchFamily="50" charset="-128"/>
                <a:ea typeface="BIZ UDPゴシック" panose="020B0400000000000000" pitchFamily="50" charset="-128"/>
              </a:rPr>
              <a:t>z</a:t>
            </a:r>
            <a:r>
              <a:rPr kumimoji="1" lang="ja-JP" altLang="en-US" sz="1100" b="1" dirty="0">
                <a:latin typeface="BIZ UDPゴシック" panose="020B0400000000000000" pitchFamily="50" charset="-128"/>
                <a:ea typeface="BIZ UDPゴシック" panose="020B0400000000000000" pitchFamily="50" charset="-128"/>
              </a:rPr>
              <a:t>　　数字：</a:t>
            </a:r>
            <a:r>
              <a:rPr kumimoji="1" lang="en-US" altLang="ja-JP" sz="1100" b="1" dirty="0">
                <a:latin typeface="BIZ UDPゴシック" panose="020B0400000000000000" pitchFamily="50" charset="-128"/>
                <a:ea typeface="BIZ UDPゴシック" panose="020B0400000000000000" pitchFamily="50" charset="-128"/>
              </a:rPr>
              <a:t>0</a:t>
            </a:r>
            <a:r>
              <a:rPr kumimoji="1" lang="ja-JP" altLang="en-US" sz="1100" b="1" dirty="0">
                <a:latin typeface="BIZ UDPゴシック" panose="020B0400000000000000" pitchFamily="50" charset="-128"/>
                <a:ea typeface="BIZ UDPゴシック" panose="020B0400000000000000" pitchFamily="50" charset="-128"/>
              </a:rPr>
              <a:t>～</a:t>
            </a:r>
            <a:r>
              <a:rPr kumimoji="1" lang="en-US" altLang="ja-JP" sz="1100" b="1" dirty="0">
                <a:latin typeface="BIZ UDPゴシック" panose="020B0400000000000000" pitchFamily="50" charset="-128"/>
                <a:ea typeface="BIZ UDPゴシック" panose="020B0400000000000000" pitchFamily="50" charset="-128"/>
              </a:rPr>
              <a:t>9</a:t>
            </a:r>
            <a:r>
              <a:rPr kumimoji="1" lang="ja-JP" altLang="en-US" sz="1100" b="1" dirty="0">
                <a:latin typeface="BIZ UDPゴシック" panose="020B0400000000000000" pitchFamily="50" charset="-128"/>
                <a:ea typeface="BIZ UDPゴシック" panose="020B0400000000000000" pitchFamily="50" charset="-128"/>
              </a:rPr>
              <a:t>　　記号：</a:t>
            </a:r>
            <a:r>
              <a:rPr kumimoji="1" lang="en-US" altLang="ja-JP" sz="1100" b="1" dirty="0">
                <a:latin typeface="BIZ UDPゴシック" panose="020B0400000000000000" pitchFamily="50" charset="-128"/>
                <a:ea typeface="BIZ UDPゴシック" panose="020B0400000000000000" pitchFamily="50" charset="-128"/>
              </a:rPr>
              <a:t>?!@#$%&amp; ()_+</a:t>
            </a:r>
          </a:p>
        </p:txBody>
      </p:sp>
      <p:sp>
        <p:nvSpPr>
          <p:cNvPr id="13" name="スライド番号プレースホルダー 1">
            <a:extLst>
              <a:ext uri="{FF2B5EF4-FFF2-40B4-BE49-F238E27FC236}">
                <a16:creationId xmlns:a16="http://schemas.microsoft.com/office/drawing/2014/main" id="{5A3143E6-2165-5B62-9EB2-89E41DB1F000}"/>
              </a:ext>
            </a:extLst>
          </p:cNvPr>
          <p:cNvSpPr>
            <a:spLocks noGrp="1"/>
          </p:cNvSpPr>
          <p:nvPr>
            <p:ph type="sldNum" sz="quarter" idx="12"/>
          </p:nvPr>
        </p:nvSpPr>
        <p:spPr>
          <a:xfrm>
            <a:off x="4643022" y="6453062"/>
            <a:ext cx="7422952" cy="365125"/>
          </a:xfrm>
        </p:spPr>
        <p:txBody>
          <a:bodyPr/>
          <a:lstStyle/>
          <a:p>
            <a:fld id="{E3E87794-9C75-4303-BB96-6B4477704A76}" type="slidenum">
              <a:rPr kumimoji="1" lang="ja-JP" altLang="en-US" sz="900" smtClean="0"/>
              <a:t>8</a:t>
            </a:fld>
            <a:endParaRPr kumimoji="1" lang="ja-JP" altLang="en-US" sz="900" dirty="0"/>
          </a:p>
        </p:txBody>
      </p:sp>
    </p:spTree>
    <p:extLst>
      <p:ext uri="{BB962C8B-B14F-4D97-AF65-F5344CB8AC3E}">
        <p14:creationId xmlns:p14="http://schemas.microsoft.com/office/powerpoint/2010/main" val="37817195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図 4">
            <a:extLst>
              <a:ext uri="{FF2B5EF4-FFF2-40B4-BE49-F238E27FC236}">
                <a16:creationId xmlns:a16="http://schemas.microsoft.com/office/drawing/2014/main" id="{BD8EB91E-1A08-110F-1F8A-F2D04F649DA9}"/>
              </a:ext>
            </a:extLst>
          </p:cNvPr>
          <p:cNvPicPr>
            <a:picLocks noChangeAspect="1"/>
          </p:cNvPicPr>
          <p:nvPr/>
        </p:nvPicPr>
        <p:blipFill rotWithShape="1">
          <a:blip r:embed="rId3"/>
          <a:srcRect t="4428"/>
          <a:stretch/>
        </p:blipFill>
        <p:spPr>
          <a:xfrm>
            <a:off x="2070784" y="1563416"/>
            <a:ext cx="7583456" cy="4903734"/>
          </a:xfrm>
          <a:prstGeom prst="rect">
            <a:avLst/>
          </a:prstGeom>
          <a:ln>
            <a:solidFill>
              <a:schemeClr val="tx1"/>
            </a:solidFill>
          </a:ln>
        </p:spPr>
      </p:pic>
      <p:sp>
        <p:nvSpPr>
          <p:cNvPr id="3" name="正方形/長方形 2"/>
          <p:cNvSpPr/>
          <p:nvPr/>
        </p:nvSpPr>
        <p:spPr>
          <a:xfrm>
            <a:off x="0" y="759338"/>
            <a:ext cx="12192000" cy="111103"/>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6" name="テキスト ボックス 5">
            <a:extLst>
              <a:ext uri="{FF2B5EF4-FFF2-40B4-BE49-F238E27FC236}">
                <a16:creationId xmlns:a16="http://schemas.microsoft.com/office/drawing/2014/main" id="{9C963320-ABDF-448C-B923-2F11E799AF4C}"/>
              </a:ext>
            </a:extLst>
          </p:cNvPr>
          <p:cNvSpPr txBox="1"/>
          <p:nvPr/>
        </p:nvSpPr>
        <p:spPr>
          <a:xfrm>
            <a:off x="528320" y="954487"/>
            <a:ext cx="11165840" cy="507831"/>
          </a:xfrm>
          <a:prstGeom prst="rect">
            <a:avLst/>
          </a:prstGeom>
          <a:solidFill>
            <a:schemeClr val="accent1">
              <a:lumMod val="40000"/>
              <a:lumOff val="60000"/>
            </a:schemeClr>
          </a:solidFill>
        </p:spPr>
        <p:txBody>
          <a:bodyPr wrap="square" rtlCol="0">
            <a:spAutoFit/>
          </a:bodyPr>
          <a:lstStyle/>
          <a:p>
            <a:r>
              <a:rPr lang="en-US" altLang="ja-JP" sz="1350" dirty="0">
                <a:latin typeface="BIZ UDPゴシック" panose="020B0400000000000000" pitchFamily="50" charset="-128"/>
                <a:ea typeface="BIZ UDPゴシック" panose="020B0400000000000000" pitchFamily="50" charset="-128"/>
              </a:rPr>
              <a:t>1-10</a:t>
            </a:r>
            <a:r>
              <a:rPr lang="ja-JP" altLang="en-US" sz="1350" dirty="0">
                <a:latin typeface="BIZ UDPゴシック" panose="020B0400000000000000" pitchFamily="50" charset="-128"/>
                <a:ea typeface="BIZ UDPゴシック" panose="020B0400000000000000" pitchFamily="50" charset="-128"/>
              </a:rPr>
              <a:t>　ログイン後、「利用規約」を確認し、「利用規約に同意する」にチェックをつけ　「次へ」をクリックします</a:t>
            </a:r>
            <a:endParaRPr lang="en-US" altLang="ja-JP" sz="1350" dirty="0">
              <a:latin typeface="BIZ UDPゴシック" panose="020B0400000000000000" pitchFamily="50" charset="-128"/>
              <a:ea typeface="BIZ UDPゴシック" panose="020B0400000000000000" pitchFamily="50" charset="-128"/>
            </a:endParaRPr>
          </a:p>
          <a:p>
            <a:r>
              <a:rPr lang="ja-JP" altLang="en-US" sz="1350" dirty="0">
                <a:latin typeface="BIZ UDPゴシック" panose="020B0400000000000000" pitchFamily="50" charset="-128"/>
                <a:ea typeface="BIZ UDPゴシック" panose="020B0400000000000000" pitchFamily="50" charset="-128"/>
              </a:rPr>
              <a:t>　　　　</a:t>
            </a:r>
            <a:r>
              <a:rPr lang="en-US" altLang="ja-JP" sz="1350" dirty="0">
                <a:latin typeface="BIZ UDPゴシック" panose="020B0400000000000000" pitchFamily="50" charset="-128"/>
                <a:ea typeface="BIZ UDPゴシック" panose="020B0400000000000000" pitchFamily="50" charset="-128"/>
              </a:rPr>
              <a:t>※</a:t>
            </a:r>
            <a:r>
              <a:rPr lang="ja-JP" altLang="en-US" sz="1350" dirty="0">
                <a:latin typeface="BIZ UDPゴシック" panose="020B0400000000000000" pitchFamily="50" charset="-128"/>
                <a:ea typeface="BIZ UDPゴシック" panose="020B0400000000000000" pitchFamily="50" charset="-128"/>
              </a:rPr>
              <a:t>利用規約は初回ログイン時および内容の改訂があったときのみ表示されます</a:t>
            </a:r>
          </a:p>
        </p:txBody>
      </p:sp>
      <p:sp>
        <p:nvSpPr>
          <p:cNvPr id="8" name="四角形: 角を丸くする 19">
            <a:extLst>
              <a:ext uri="{FF2B5EF4-FFF2-40B4-BE49-F238E27FC236}">
                <a16:creationId xmlns:a16="http://schemas.microsoft.com/office/drawing/2014/main" id="{A7B864A7-301B-41EC-9A80-596256C32ABE}"/>
              </a:ext>
            </a:extLst>
          </p:cNvPr>
          <p:cNvSpPr/>
          <p:nvPr/>
        </p:nvSpPr>
        <p:spPr>
          <a:xfrm>
            <a:off x="2320742" y="5935482"/>
            <a:ext cx="756564" cy="330669"/>
          </a:xfrm>
          <a:prstGeom prst="roundRect">
            <a:avLst/>
          </a:prstGeom>
          <a:noFill/>
          <a:ln w="28575">
            <a:solidFill>
              <a:schemeClr val="accent1"/>
            </a:solidFill>
          </a:ln>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ja-JP" altLang="en-US" sz="1350" dirty="0">
              <a:latin typeface="BIZ UDPゴシック" panose="020B0400000000000000" pitchFamily="50" charset="-128"/>
              <a:ea typeface="BIZ UDPゴシック" panose="020B0400000000000000" pitchFamily="50" charset="-128"/>
            </a:endParaRPr>
          </a:p>
        </p:txBody>
      </p:sp>
      <p:sp>
        <p:nvSpPr>
          <p:cNvPr id="9" name="四角形: 角を丸くする 19">
            <a:extLst>
              <a:ext uri="{FF2B5EF4-FFF2-40B4-BE49-F238E27FC236}">
                <a16:creationId xmlns:a16="http://schemas.microsoft.com/office/drawing/2014/main" id="{A7B864A7-301B-41EC-9A80-596256C32ABE}"/>
              </a:ext>
            </a:extLst>
          </p:cNvPr>
          <p:cNvSpPr/>
          <p:nvPr/>
        </p:nvSpPr>
        <p:spPr>
          <a:xfrm>
            <a:off x="2320742" y="5604035"/>
            <a:ext cx="1152219" cy="299478"/>
          </a:xfrm>
          <a:prstGeom prst="roundRect">
            <a:avLst/>
          </a:prstGeom>
          <a:noFill/>
          <a:ln w="28575">
            <a:solidFill>
              <a:schemeClr val="accent1"/>
            </a:solidFill>
          </a:ln>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ja-JP" altLang="en-US" sz="1350" dirty="0">
              <a:latin typeface="BIZ UDPゴシック" panose="020B0400000000000000" pitchFamily="50" charset="-128"/>
              <a:ea typeface="BIZ UDPゴシック" panose="020B0400000000000000" pitchFamily="50" charset="-128"/>
            </a:endParaRPr>
          </a:p>
        </p:txBody>
      </p:sp>
      <p:pic>
        <p:nvPicPr>
          <p:cNvPr id="10" name="図 9" descr="背景パターン&#10;&#10;低い精度で自動的に生成された説明">
            <a:extLst>
              <a:ext uri="{FF2B5EF4-FFF2-40B4-BE49-F238E27FC236}">
                <a16:creationId xmlns:a16="http://schemas.microsoft.com/office/drawing/2014/main" id="{681F7F46-244C-4181-8C37-FCFE163925CC}"/>
              </a:ext>
            </a:extLst>
          </p:cNvPr>
          <p:cNvPicPr>
            <a:picLocks noChangeAspect="1"/>
          </p:cNvPicPr>
          <p:nvPr/>
        </p:nvPicPr>
        <p:blipFill rotWithShape="1">
          <a:blip r:embed="rId4" cstate="print">
            <a:extLst>
              <a:ext uri="{28A0092B-C50C-407E-A947-70E740481C1C}">
                <a14:useLocalDpi xmlns:a14="http://schemas.microsoft.com/office/drawing/2010/main" val="0"/>
              </a:ext>
            </a:extLst>
          </a:blip>
          <a:srcRect l="2484" t="27035" r="67325" b="24696"/>
          <a:stretch/>
        </p:blipFill>
        <p:spPr>
          <a:xfrm>
            <a:off x="187147" y="226710"/>
            <a:ext cx="1266825" cy="441230"/>
          </a:xfrm>
          <a:prstGeom prst="rect">
            <a:avLst/>
          </a:prstGeom>
        </p:spPr>
      </p:pic>
      <p:sp>
        <p:nvSpPr>
          <p:cNvPr id="11" name="テキスト ボックス 10">
            <a:extLst>
              <a:ext uri="{FF2B5EF4-FFF2-40B4-BE49-F238E27FC236}">
                <a16:creationId xmlns:a16="http://schemas.microsoft.com/office/drawing/2014/main" id="{FE7B2A25-A7A3-E2CD-B50E-ECC162A0E3FC}"/>
              </a:ext>
            </a:extLst>
          </p:cNvPr>
          <p:cNvSpPr txBox="1"/>
          <p:nvPr/>
        </p:nvSpPr>
        <p:spPr>
          <a:xfrm>
            <a:off x="1579746" y="141927"/>
            <a:ext cx="5089743" cy="606438"/>
          </a:xfrm>
          <a:prstGeom prst="rect">
            <a:avLst/>
          </a:prstGeom>
          <a:noFill/>
        </p:spPr>
        <p:txBody>
          <a:bodyPr wrap="square" rtlCol="0" anchor="ctr">
            <a:noAutofit/>
          </a:bodyPr>
          <a:lstStyle/>
          <a:p>
            <a:r>
              <a:rPr lang="en-US" altLang="ja-JP" sz="2800" b="1" dirty="0">
                <a:latin typeface="BIZ UDPゴシック" panose="020B0400000000000000" pitchFamily="50" charset="-128"/>
                <a:ea typeface="BIZ UDPゴシック" panose="020B0400000000000000" pitchFamily="50" charset="-128"/>
              </a:rPr>
              <a:t>1</a:t>
            </a:r>
            <a:r>
              <a:rPr lang="ja-JP" altLang="en-US" sz="2800" b="1" dirty="0">
                <a:latin typeface="BIZ UDPゴシック" panose="020B0400000000000000" pitchFamily="50" charset="-128"/>
                <a:ea typeface="BIZ UDPゴシック" panose="020B0400000000000000" pitchFamily="50" charset="-128"/>
              </a:rPr>
              <a:t>．ログインについて</a:t>
            </a:r>
            <a:endParaRPr lang="en-US" altLang="ja-JP" sz="2800" b="1" dirty="0">
              <a:latin typeface="BIZ UDPゴシック" panose="020B0400000000000000" pitchFamily="50" charset="-128"/>
              <a:ea typeface="BIZ UDPゴシック" panose="020B0400000000000000" pitchFamily="50" charset="-128"/>
            </a:endParaRPr>
          </a:p>
        </p:txBody>
      </p:sp>
      <p:sp>
        <p:nvSpPr>
          <p:cNvPr id="13" name="スライド番号プレースホルダー 1">
            <a:extLst>
              <a:ext uri="{FF2B5EF4-FFF2-40B4-BE49-F238E27FC236}">
                <a16:creationId xmlns:a16="http://schemas.microsoft.com/office/drawing/2014/main" id="{8AD75287-F0C1-0022-EB28-90A78C94498D}"/>
              </a:ext>
            </a:extLst>
          </p:cNvPr>
          <p:cNvSpPr>
            <a:spLocks noGrp="1"/>
          </p:cNvSpPr>
          <p:nvPr>
            <p:ph type="sldNum" sz="quarter" idx="12"/>
          </p:nvPr>
        </p:nvSpPr>
        <p:spPr>
          <a:xfrm>
            <a:off x="4643022" y="6453062"/>
            <a:ext cx="7422952" cy="365125"/>
          </a:xfrm>
        </p:spPr>
        <p:txBody>
          <a:bodyPr/>
          <a:lstStyle/>
          <a:p>
            <a:fld id="{E3E87794-9C75-4303-BB96-6B4477704A76}" type="slidenum">
              <a:rPr kumimoji="1" lang="ja-JP" altLang="en-US" sz="900" smtClean="0"/>
              <a:t>9</a:t>
            </a:fld>
            <a:endParaRPr kumimoji="1" lang="ja-JP" altLang="en-US" sz="900" dirty="0"/>
          </a:p>
        </p:txBody>
      </p:sp>
      <p:sp>
        <p:nvSpPr>
          <p:cNvPr id="14" name="フッター プレースホルダー 4">
            <a:extLst>
              <a:ext uri="{FF2B5EF4-FFF2-40B4-BE49-F238E27FC236}">
                <a16:creationId xmlns:a16="http://schemas.microsoft.com/office/drawing/2014/main" id="{3C0EC534-C8BC-5BCB-9C5B-9DF0F30FF0BA}"/>
              </a:ext>
            </a:extLst>
          </p:cNvPr>
          <p:cNvSpPr>
            <a:spLocks noGrp="1"/>
          </p:cNvSpPr>
          <p:nvPr>
            <p:ph type="ftr" sz="quarter" idx="11"/>
          </p:nvPr>
        </p:nvSpPr>
        <p:spPr>
          <a:xfrm>
            <a:off x="3876675" y="6642099"/>
            <a:ext cx="8315325" cy="215901"/>
          </a:xfrm>
        </p:spPr>
        <p:txBody>
          <a:bodyPr/>
          <a:lstStyle/>
          <a:p>
            <a:pPr algn="r"/>
            <a:r>
              <a:rPr kumimoji="1" lang="en-US" altLang="ja-JP" sz="1000" dirty="0"/>
              <a:t>2024/04/21 ver2.2</a:t>
            </a:r>
            <a:r>
              <a:rPr kumimoji="1" lang="ja-JP" altLang="en-US" sz="1000" dirty="0"/>
              <a:t>　　　</a:t>
            </a:r>
            <a:r>
              <a:rPr kumimoji="1" lang="en-US" altLang="ja-JP" sz="1000" dirty="0"/>
              <a:t>©Japan System Techniques </a:t>
            </a:r>
            <a:r>
              <a:rPr kumimoji="1" lang="en-US" altLang="ja-JP" sz="1000" dirty="0" err="1"/>
              <a:t>Co.,Ltd</a:t>
            </a:r>
            <a:r>
              <a:rPr kumimoji="1" lang="en-US" altLang="ja-JP" sz="1000" dirty="0"/>
              <a:t>. All Rights Reserved.</a:t>
            </a:r>
            <a:endParaRPr kumimoji="1" lang="ja-JP" altLang="en-US" sz="1000" dirty="0"/>
          </a:p>
        </p:txBody>
      </p:sp>
    </p:spTree>
    <p:extLst>
      <p:ext uri="{BB962C8B-B14F-4D97-AF65-F5344CB8AC3E}">
        <p14:creationId xmlns:p14="http://schemas.microsoft.com/office/powerpoint/2010/main" val="2146579228"/>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0549cc73-ba55-4c1f-8470-29898c8a5fe3">
      <Terms xmlns="http://schemas.microsoft.com/office/infopath/2007/PartnerControls"/>
    </lcf76f155ced4ddcb4097134ff3c332f>
  </documentManagement>
</p:properties>
</file>

<file path=customXml/item2.xml><?xml version="1.0" encoding="utf-8"?>
<ct:contentTypeSchema xmlns:ct="http://schemas.microsoft.com/office/2006/metadata/contentType" xmlns:ma="http://schemas.microsoft.com/office/2006/metadata/properties/metaAttributes" ct:_="" ma:_="" ma:contentTypeName="ドキュメント" ma:contentTypeID="0x01010062E770AB76933C4684DF6A9256DB67FA" ma:contentTypeVersion="13" ma:contentTypeDescription="新しいドキュメントを作成します。" ma:contentTypeScope="" ma:versionID="0037fe962a067714b30e49568599c020">
  <xsd:schema xmlns:xsd="http://www.w3.org/2001/XMLSchema" xmlns:xs="http://www.w3.org/2001/XMLSchema" xmlns:p="http://schemas.microsoft.com/office/2006/metadata/properties" xmlns:ns2="0549cc73-ba55-4c1f-8470-29898c8a5fe3" xmlns:ns3="d4d61527-1fcf-44fd-9ccd-8cea16ee9b0b" targetNamespace="http://schemas.microsoft.com/office/2006/metadata/properties" ma:root="true" ma:fieldsID="e8f5c53f6ae69891479e2a22287946a2" ns2:_="" ns3:_="">
    <xsd:import namespace="0549cc73-ba55-4c1f-8470-29898c8a5fe3"/>
    <xsd:import namespace="d4d61527-1fcf-44fd-9ccd-8cea16ee9b0b"/>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LengthInSeconds" minOccurs="0"/>
                <xsd:element ref="ns3:SharedWithUsers" minOccurs="0"/>
                <xsd:element ref="ns3:SharedWithDetails" minOccurs="0"/>
                <xsd:element ref="ns2:MediaServiceObjectDetectorVersions" minOccurs="0"/>
                <xsd:element ref="ns2:MediaServiceGenerationTime" minOccurs="0"/>
                <xsd:element ref="ns2:MediaServiceEventHashCode" minOccurs="0"/>
                <xsd:element ref="ns2:MediaServiceSearchProperties" minOccurs="0"/>
                <xsd:element ref="ns2:lcf76f155ced4ddcb4097134ff3c332f" minOccurs="0"/>
                <xsd:element ref="ns2: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549cc73-ba55-4c1f-8470-29898c8a5fe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LengthInSeconds" ma:index="11" nillable="true" ma:displayName="MediaLengthInSeconds" ma:hidden="true" ma:internalName="MediaLengthInSeconds" ma:readOnly="true">
      <xsd:simpleType>
        <xsd:restriction base="dms:Unknown"/>
      </xsd:simpleType>
    </xsd:element>
    <xsd:element name="MediaServiceObjectDetectorVersions" ma:index="14" nillable="true" ma:displayName="MediaServiceObjectDetectorVersions" ma:hidden="true" ma:indexed="true" ma:internalName="MediaServiceObjectDetectorVersions" ma:readOnly="true">
      <xsd:simpleType>
        <xsd:restriction base="dms:Text"/>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SearchProperties" ma:index="17" nillable="true" ma:displayName="MediaServiceSearchProperties" ma:hidden="true" ma:internalName="MediaServiceSearchProperties" ma:readOnly="true">
      <xsd:simpleType>
        <xsd:restriction base="dms:Note"/>
      </xsd:simpleType>
    </xsd:element>
    <xsd:element name="lcf76f155ced4ddcb4097134ff3c332f" ma:index="19" nillable="true" ma:taxonomy="true" ma:internalName="lcf76f155ced4ddcb4097134ff3c332f" ma:taxonomyFieldName="MediaServiceImageTags" ma:displayName="画像タグ" ma:readOnly="false" ma:fieldId="{5cf76f15-5ced-4ddc-b409-7134ff3c332f}" ma:taxonomyMulti="true" ma:sspId="7c663f3d-1ec0-401e-8567-e337f3d4efd3" ma:termSetId="09814cd3-568e-fe90-9814-8d621ff8fb84" ma:anchorId="fba54fb3-c3e1-fe81-a776-ca4b69148c4d" ma:open="true" ma:isKeyword="false">
      <xsd:complexType>
        <xsd:sequence>
          <xsd:element ref="pc:Terms" minOccurs="0" maxOccurs="1"/>
        </xsd:sequence>
      </xsd:complexType>
    </xsd:element>
    <xsd:element name="MediaServiceOCR" ma:index="20"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d4d61527-1fcf-44fd-9ccd-8cea16ee9b0b" elementFormDefault="qualified">
    <xsd:import namespace="http://schemas.microsoft.com/office/2006/documentManagement/types"/>
    <xsd:import namespace="http://schemas.microsoft.com/office/infopath/2007/PartnerControls"/>
    <xsd:element name="SharedWithUsers" ma:index="12"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共有相手の詳細情報"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9780C420-A094-4446-BBF3-18DDBA23366B}">
  <ds:schemaRefs>
    <ds:schemaRef ds:uri="http://www.w3.org/XML/1998/namespace"/>
    <ds:schemaRef ds:uri="http://purl.org/dc/dcmitype/"/>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d4d61527-1fcf-44fd-9ccd-8cea16ee9b0b"/>
    <ds:schemaRef ds:uri="0549cc73-ba55-4c1f-8470-29898c8a5fe3"/>
    <ds:schemaRef ds:uri="http://purl.org/dc/elements/1.1/"/>
  </ds:schemaRefs>
</ds:datastoreItem>
</file>

<file path=customXml/itemProps2.xml><?xml version="1.0" encoding="utf-8"?>
<ds:datastoreItem xmlns:ds="http://schemas.openxmlformats.org/officeDocument/2006/customXml" ds:itemID="{F421A2DB-7AA3-4160-A796-C402F716233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549cc73-ba55-4c1f-8470-29898c8a5fe3"/>
    <ds:schemaRef ds:uri="d4d61527-1fcf-44fd-9ccd-8cea16ee9b0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CDF5B4D6-7C9F-4097-933E-1224595B9ACE}">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TotalTime>0</TotalTime>
  <Words>988</Words>
  <Application>Microsoft Office PowerPoint</Application>
  <PresentationFormat>ワイド画面</PresentationFormat>
  <Paragraphs>85</Paragraphs>
  <Slides>10</Slides>
  <Notes>8</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10</vt:i4>
      </vt:variant>
    </vt:vector>
  </HeadingPairs>
  <TitlesOfParts>
    <vt:vector size="17" baseType="lpstr">
      <vt:lpstr>BIZ UDPゴシック</vt:lpstr>
      <vt:lpstr>Meiryo UI</vt:lpstr>
      <vt:lpstr>游ゴシック</vt:lpstr>
      <vt:lpstr>Arial</vt:lpstr>
      <vt:lpstr>Calibri</vt:lpstr>
      <vt:lpstr>Calibri Light</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
  <cp:lastModifiedBy/>
  <cp:revision>11</cp:revision>
  <dcterms:created xsi:type="dcterms:W3CDTF">2023-04-28T00:29:21Z</dcterms:created>
  <dcterms:modified xsi:type="dcterms:W3CDTF">2024-08-09T00:39:48Z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0x01010062E770AB76933C4684DF6A9256DB67FA</vt:lpwstr>
  </property>
</Properties>
</file>