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0" r:id="rId2"/>
    <p:sldId id="257" r:id="rId3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132"/>
    <a:srgbClr val="FF9900"/>
    <a:srgbClr val="FFF5D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2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SUNAGA Nobuhiko" userId="7bb2bc83-da9e-461f-8b19-c50b6440df5f" providerId="ADAL" clId="{F8FAFA02-178C-4E93-B5E6-EDA523C48652}"/>
    <pc:docChg chg="undo custSel modSld">
      <pc:chgData name="MATSUNAGA Nobuhiko" userId="7bb2bc83-da9e-461f-8b19-c50b6440df5f" providerId="ADAL" clId="{F8FAFA02-178C-4E93-B5E6-EDA523C48652}" dt="2025-09-17T03:50:23.063" v="177" actId="20577"/>
      <pc:docMkLst>
        <pc:docMk/>
      </pc:docMkLst>
      <pc:sldChg chg="modSp mod">
        <pc:chgData name="MATSUNAGA Nobuhiko" userId="7bb2bc83-da9e-461f-8b19-c50b6440df5f" providerId="ADAL" clId="{F8FAFA02-178C-4E93-B5E6-EDA523C48652}" dt="2025-09-17T03:50:23.063" v="177" actId="20577"/>
        <pc:sldMkLst>
          <pc:docMk/>
          <pc:sldMk cId="3470746476" sldId="257"/>
        </pc:sldMkLst>
        <pc:spChg chg="mod">
          <ac:chgData name="MATSUNAGA Nobuhiko" userId="7bb2bc83-da9e-461f-8b19-c50b6440df5f" providerId="ADAL" clId="{F8FAFA02-178C-4E93-B5E6-EDA523C48652}" dt="2025-09-17T03:50:23.063" v="177" actId="20577"/>
          <ac:spMkLst>
            <pc:docMk/>
            <pc:sldMk cId="3470746476" sldId="257"/>
            <ac:spMk id="233" creationId="{BFF685B4-379E-EDE0-5CDB-92D96CB341A4}"/>
          </ac:spMkLst>
        </pc:spChg>
      </pc:sldChg>
      <pc:sldChg chg="modSp mod">
        <pc:chgData name="MATSUNAGA Nobuhiko" userId="7bb2bc83-da9e-461f-8b19-c50b6440df5f" providerId="ADAL" clId="{F8FAFA02-178C-4E93-B5E6-EDA523C48652}" dt="2025-09-16T08:29:53.662" v="13" actId="14100"/>
        <pc:sldMkLst>
          <pc:docMk/>
          <pc:sldMk cId="2463550203" sldId="260"/>
        </pc:sldMkLst>
        <pc:spChg chg="mod">
          <ac:chgData name="MATSUNAGA Nobuhiko" userId="7bb2bc83-da9e-461f-8b19-c50b6440df5f" providerId="ADAL" clId="{F8FAFA02-178C-4E93-B5E6-EDA523C48652}" dt="2025-09-16T08:09:58.480" v="5" actId="6549"/>
          <ac:spMkLst>
            <pc:docMk/>
            <pc:sldMk cId="2463550203" sldId="260"/>
            <ac:spMk id="15" creationId="{A0B61D99-304A-DDA8-486D-9A8241346003}"/>
          </ac:spMkLst>
        </pc:spChg>
        <pc:spChg chg="mod">
          <ac:chgData name="MATSUNAGA Nobuhiko" userId="7bb2bc83-da9e-461f-8b19-c50b6440df5f" providerId="ADAL" clId="{F8FAFA02-178C-4E93-B5E6-EDA523C48652}" dt="2025-09-16T08:29:53.662" v="13" actId="14100"/>
          <ac:spMkLst>
            <pc:docMk/>
            <pc:sldMk cId="2463550203" sldId="260"/>
            <ac:spMk id="16" creationId="{030E82CF-7C17-8C7D-45A6-2128F428CA20}"/>
          </ac:spMkLst>
        </pc:spChg>
        <pc:spChg chg="mod">
          <ac:chgData name="MATSUNAGA Nobuhiko" userId="7bb2bc83-da9e-461f-8b19-c50b6440df5f" providerId="ADAL" clId="{F8FAFA02-178C-4E93-B5E6-EDA523C48652}" dt="2025-09-16T08:10:06.160" v="6" actId="1076"/>
          <ac:spMkLst>
            <pc:docMk/>
            <pc:sldMk cId="2463550203" sldId="260"/>
            <ac:spMk id="22" creationId="{641F97D4-D8DF-434D-58FD-13CF8F36AAC0}"/>
          </ac:spMkLst>
        </pc:spChg>
      </pc:sldChg>
    </pc:docChg>
  </pc:docChgLst>
  <pc:docChgLst>
    <pc:chgData name="MATSUNAGA Nobuhiko" userId="7bb2bc83-da9e-461f-8b19-c50b6440df5f" providerId="ADAL" clId="{04DBC8DC-F4B3-4870-9D71-D08B0CBF1DB1}"/>
    <pc:docChg chg="custSel modSld">
      <pc:chgData name="MATSUNAGA Nobuhiko" userId="7bb2bc83-da9e-461f-8b19-c50b6440df5f" providerId="ADAL" clId="{04DBC8DC-F4B3-4870-9D71-D08B0CBF1DB1}" dt="2025-08-20T08:35:57.680" v="450" actId="20577"/>
      <pc:docMkLst>
        <pc:docMk/>
      </pc:docMkLst>
      <pc:sldChg chg="delSp modSp mod">
        <pc:chgData name="MATSUNAGA Nobuhiko" userId="7bb2bc83-da9e-461f-8b19-c50b6440df5f" providerId="ADAL" clId="{04DBC8DC-F4B3-4870-9D71-D08B0CBF1DB1}" dt="2025-08-20T08:35:57.680" v="450" actId="20577"/>
        <pc:sldMkLst>
          <pc:docMk/>
          <pc:sldMk cId="2463550203" sldId="260"/>
        </pc:sldMkLst>
        <pc:spChg chg="mod">
          <ac:chgData name="MATSUNAGA Nobuhiko" userId="7bb2bc83-da9e-461f-8b19-c50b6440df5f" providerId="ADAL" clId="{04DBC8DC-F4B3-4870-9D71-D08B0CBF1DB1}" dt="2025-08-20T08:29:50.308" v="385" actId="6549"/>
          <ac:spMkLst>
            <pc:docMk/>
            <pc:sldMk cId="2463550203" sldId="260"/>
            <ac:spMk id="15" creationId="{A0B61D99-304A-DDA8-486D-9A8241346003}"/>
          </ac:spMkLst>
        </pc:spChg>
        <pc:spChg chg="mod">
          <ac:chgData name="MATSUNAGA Nobuhiko" userId="7bb2bc83-da9e-461f-8b19-c50b6440df5f" providerId="ADAL" clId="{04DBC8DC-F4B3-4870-9D71-D08B0CBF1DB1}" dt="2025-08-20T08:29:06.940" v="373" actId="14100"/>
          <ac:spMkLst>
            <pc:docMk/>
            <pc:sldMk cId="2463550203" sldId="260"/>
            <ac:spMk id="16" creationId="{030E82CF-7C17-8C7D-45A6-2128F428CA20}"/>
          </ac:spMkLst>
        </pc:spChg>
        <pc:spChg chg="mod">
          <ac:chgData name="MATSUNAGA Nobuhiko" userId="7bb2bc83-da9e-461f-8b19-c50b6440df5f" providerId="ADAL" clId="{04DBC8DC-F4B3-4870-9D71-D08B0CBF1DB1}" dt="2025-08-20T08:35:57.680" v="450" actId="20577"/>
          <ac:spMkLst>
            <pc:docMk/>
            <pc:sldMk cId="2463550203" sldId="260"/>
            <ac:spMk id="22" creationId="{641F97D4-D8DF-434D-58FD-13CF8F36AAC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AF637-94C5-499F-945F-306D3C975F68}" type="datetimeFigureOut">
              <a:rPr kumimoji="1" lang="ja-JP" altLang="en-US" smtClean="0"/>
              <a:t>2025/9/17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F44C3-9776-40FB-9396-BABFCD1D52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8540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D4C9-2F14-42B3-A6C8-000172E5DBBF}" type="datetimeFigureOut">
              <a:rPr kumimoji="1" lang="ja-JP" altLang="en-US" smtClean="0"/>
              <a:t>2025/9/17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E15F-1233-4895-8E1D-F69DCF7499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362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D4C9-2F14-42B3-A6C8-000172E5DBBF}" type="datetimeFigureOut">
              <a:rPr kumimoji="1" lang="ja-JP" altLang="en-US" smtClean="0"/>
              <a:t>2025/9/17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E15F-1233-4895-8E1D-F69DCF7499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5298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D4C9-2F14-42B3-A6C8-000172E5DBBF}" type="datetimeFigureOut">
              <a:rPr kumimoji="1" lang="ja-JP" altLang="en-US" smtClean="0"/>
              <a:t>2025/9/17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E15F-1233-4895-8E1D-F69DCF7499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455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D4C9-2F14-42B3-A6C8-000172E5DBBF}" type="datetimeFigureOut">
              <a:rPr kumimoji="1" lang="ja-JP" altLang="en-US" smtClean="0"/>
              <a:t>2025/9/17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E15F-1233-4895-8E1D-F69DCF7499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30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D4C9-2F14-42B3-A6C8-000172E5DBBF}" type="datetimeFigureOut">
              <a:rPr kumimoji="1" lang="ja-JP" altLang="en-US" smtClean="0"/>
              <a:t>2025/9/17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E15F-1233-4895-8E1D-F69DCF7499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6502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D4C9-2F14-42B3-A6C8-000172E5DBBF}" type="datetimeFigureOut">
              <a:rPr kumimoji="1" lang="ja-JP" altLang="en-US" smtClean="0"/>
              <a:t>2025/9/17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E15F-1233-4895-8E1D-F69DCF7499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738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D4C9-2F14-42B3-A6C8-000172E5DBBF}" type="datetimeFigureOut">
              <a:rPr kumimoji="1" lang="ja-JP" altLang="en-US" smtClean="0"/>
              <a:t>2025/9/17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E15F-1233-4895-8E1D-F69DCF7499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749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D4C9-2F14-42B3-A6C8-000172E5DBBF}" type="datetimeFigureOut">
              <a:rPr kumimoji="1" lang="ja-JP" altLang="en-US" smtClean="0"/>
              <a:t>2025/9/17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E15F-1233-4895-8E1D-F69DCF7499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407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D4C9-2F14-42B3-A6C8-000172E5DBBF}" type="datetimeFigureOut">
              <a:rPr kumimoji="1" lang="ja-JP" altLang="en-US" smtClean="0"/>
              <a:t>2025/9/17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E15F-1233-4895-8E1D-F69DCF7499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56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D4C9-2F14-42B3-A6C8-000172E5DBBF}" type="datetimeFigureOut">
              <a:rPr kumimoji="1" lang="ja-JP" altLang="en-US" smtClean="0"/>
              <a:t>2025/9/17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E15F-1233-4895-8E1D-F69DCF7499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5399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D4C9-2F14-42B3-A6C8-000172E5DBBF}" type="datetimeFigureOut">
              <a:rPr kumimoji="1" lang="ja-JP" altLang="en-US" smtClean="0"/>
              <a:t>2025/9/17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E15F-1233-4895-8E1D-F69DCF7499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413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02D4C9-2F14-42B3-A6C8-000172E5DBBF}" type="datetimeFigureOut">
              <a:rPr kumimoji="1" lang="ja-JP" altLang="en-US" smtClean="0"/>
              <a:t>2025/9/17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B7E15F-1233-4895-8E1D-F69DCF7499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166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microsoft.com/office/2007/relationships/hdphoto" Target="../media/hdphoto2.wdp"/><Relationship Id="rId3" Type="http://schemas.openxmlformats.org/officeDocument/2006/relationships/image" Target="../media/image8.svg"/><Relationship Id="rId21" Type="http://schemas.openxmlformats.org/officeDocument/2006/relationships/image" Target="../media/image23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7.png"/><Relationship Id="rId16" Type="http://schemas.openxmlformats.org/officeDocument/2006/relationships/image" Target="../media/image20.png"/><Relationship Id="rId20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microsoft.com/office/2007/relationships/hdphoto" Target="../media/hdphoto1.wdp"/><Relationship Id="rId15" Type="http://schemas.openxmlformats.org/officeDocument/2006/relationships/image" Target="../media/image19.svg"/><Relationship Id="rId23" Type="http://schemas.openxmlformats.org/officeDocument/2006/relationships/image" Target="../media/image25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D1CFEB-8118-37E7-1E35-027C67BBF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0B61D99-304A-DDA8-486D-9A8241346003}"/>
              </a:ext>
            </a:extLst>
          </p:cNvPr>
          <p:cNvSpPr txBox="1"/>
          <p:nvPr/>
        </p:nvSpPr>
        <p:spPr>
          <a:xfrm>
            <a:off x="-40629" y="405373"/>
            <a:ext cx="677365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endParaRPr lang="en-US" altLang="ja-JP" sz="900" b="1" spc="50" baseline="30000" dirty="0">
              <a:ln>
                <a:solidFill>
                  <a:schemeClr val="bg1"/>
                </a:solidFill>
              </a:ln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R="0" rtl="0"/>
            <a:endParaRPr lang="en-US" altLang="ja-JP" spc="50" baseline="30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R="0" rtl="0"/>
            <a:endParaRPr lang="en-US" altLang="ja-JP" spc="50" baseline="30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R="0" rtl="0"/>
            <a:r>
              <a:rPr lang="en-US" altLang="ja-JP" spc="50" baseline="30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lang="ja-JP" altLang="en-US" spc="50" baseline="30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pc="50" baseline="30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pc="50" baseline="30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日をもって、お手元の健康保険証が利用できなくなります。</a:t>
            </a:r>
            <a:r>
              <a:rPr lang="en-US" altLang="ja-JP" spc="50" baseline="30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lang="ja-JP" altLang="en-US" spc="50" baseline="30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pc="50" baseline="30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pc="50" baseline="30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日からは「マイナ保険証」による受診となります。保険証の利用登録を早急に行ってください。登録方法は、以下を参考にしてください。</a:t>
            </a:r>
            <a:endParaRPr kumimoji="0" lang="en-US" altLang="ja-JP" sz="1100" i="0" u="none" strike="noStrike" kern="1200" cap="none" spc="50" normalizeH="0" baseline="30000" noProof="0" dirty="0"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i="0" u="none" strike="noStrike" kern="1200" cap="none" spc="50" normalizeH="0" baseline="30000" noProof="0" dirty="0"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</a:t>
            </a:r>
            <a:r>
              <a:rPr lang="ja-JP" altLang="en-US" sz="5400" b="1" spc="50" baseline="30000" dirty="0">
                <a:ln>
                  <a:solidFill>
                    <a:schemeClr val="bg1"/>
                  </a:soli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 </a:t>
            </a:r>
            <a:endParaRPr lang="en-US" altLang="ja-JP" sz="2400" b="1" spc="50" baseline="30000" dirty="0">
              <a:ln>
                <a:solidFill>
                  <a:schemeClr val="bg1"/>
                </a:solidFill>
              </a:ln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242BD57-F255-12DE-A9D1-7DF06C11E74F}"/>
              </a:ext>
            </a:extLst>
          </p:cNvPr>
          <p:cNvSpPr/>
          <p:nvPr/>
        </p:nvSpPr>
        <p:spPr>
          <a:xfrm>
            <a:off x="0" y="2285322"/>
            <a:ext cx="6858000" cy="76235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A473BD6-12E1-1561-9A4E-C2E0BEAA17E2}"/>
              </a:ext>
            </a:extLst>
          </p:cNvPr>
          <p:cNvSpPr/>
          <p:nvPr/>
        </p:nvSpPr>
        <p:spPr>
          <a:xfrm>
            <a:off x="145028" y="2439457"/>
            <a:ext cx="6588000" cy="7078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AB9C92F-C423-CC0B-703D-6989D92C4899}"/>
              </a:ext>
            </a:extLst>
          </p:cNvPr>
          <p:cNvSpPr txBox="1"/>
          <p:nvPr/>
        </p:nvSpPr>
        <p:spPr>
          <a:xfrm>
            <a:off x="962089" y="4881020"/>
            <a:ext cx="3186904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l" rtl="0">
              <a:lnSpc>
                <a:spcPts val="1400"/>
              </a:lnSpc>
            </a:pPr>
            <a:r>
              <a:rPr kumimoji="1" lang="ja-JP" altLang="en-US" sz="1300" b="1" spc="-3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わたしの命を救ってくれるカード </a:t>
            </a:r>
            <a:r>
              <a:rPr kumimoji="1" lang="en-US" altLang="ja-JP" sz="1300" b="1" spc="-3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!</a:t>
            </a:r>
            <a:r>
              <a:rPr kumimoji="1" lang="ja-JP" altLang="en-US" sz="1300" b="1" spc="-3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900" b="1" spc="-3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（マイナ救急）</a:t>
            </a:r>
            <a:endParaRPr kumimoji="1" lang="en-US" altLang="ja-JP" sz="1300" b="1" spc="-30">
              <a:solidFill>
                <a:schemeClr val="accent6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ABB607A5-D37D-8E46-E8C3-17F50CE7AEDF}"/>
              </a:ext>
            </a:extLst>
          </p:cNvPr>
          <p:cNvSpPr/>
          <p:nvPr/>
        </p:nvSpPr>
        <p:spPr>
          <a:xfrm>
            <a:off x="641842" y="4753576"/>
            <a:ext cx="3715217" cy="412983"/>
          </a:xfrm>
          <a:custGeom>
            <a:avLst/>
            <a:gdLst>
              <a:gd name="connsiteX0" fmla="*/ 211444 w 2800542"/>
              <a:gd name="connsiteY0" fmla="*/ 27924 h 412983"/>
              <a:gd name="connsiteX1" fmla="*/ 27924 w 2800542"/>
              <a:gd name="connsiteY1" fmla="*/ 211444 h 412983"/>
              <a:gd name="connsiteX2" fmla="*/ 211444 w 2800542"/>
              <a:gd name="connsiteY2" fmla="*/ 394963 h 412983"/>
              <a:gd name="connsiteX3" fmla="*/ 2597325 w 2800542"/>
              <a:gd name="connsiteY3" fmla="*/ 394963 h 412983"/>
              <a:gd name="connsiteX4" fmla="*/ 2780845 w 2800542"/>
              <a:gd name="connsiteY4" fmla="*/ 211444 h 412983"/>
              <a:gd name="connsiteX5" fmla="*/ 2597325 w 2800542"/>
              <a:gd name="connsiteY5" fmla="*/ 27924 h 412983"/>
              <a:gd name="connsiteX6" fmla="*/ 211444 w 2800542"/>
              <a:gd name="connsiteY6" fmla="*/ 27924 h 41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0542" h="412983">
                <a:moveTo>
                  <a:pt x="211444" y="27924"/>
                </a:moveTo>
                <a:cubicBezTo>
                  <a:pt x="110134" y="27924"/>
                  <a:pt x="27924" y="110005"/>
                  <a:pt x="27924" y="211444"/>
                </a:cubicBezTo>
                <a:cubicBezTo>
                  <a:pt x="27924" y="312882"/>
                  <a:pt x="110005" y="394963"/>
                  <a:pt x="211444" y="394963"/>
                </a:cubicBezTo>
                <a:lnTo>
                  <a:pt x="2597325" y="394963"/>
                </a:lnTo>
                <a:cubicBezTo>
                  <a:pt x="2698635" y="394963"/>
                  <a:pt x="2780845" y="312753"/>
                  <a:pt x="2780845" y="211444"/>
                </a:cubicBezTo>
                <a:cubicBezTo>
                  <a:pt x="2780845" y="110134"/>
                  <a:pt x="2698764" y="27924"/>
                  <a:pt x="2597325" y="27924"/>
                </a:cubicBezTo>
                <a:lnTo>
                  <a:pt x="211444" y="27924"/>
                </a:lnTo>
                <a:close/>
              </a:path>
            </a:pathLst>
          </a:custGeom>
          <a:noFill/>
          <a:ln w="27479" cap="flat">
            <a:solidFill>
              <a:schemeClr val="accent6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1EDB0DE9-BE81-048C-13D2-9DB7EEAB609C}"/>
              </a:ext>
            </a:extLst>
          </p:cNvPr>
          <p:cNvSpPr/>
          <p:nvPr/>
        </p:nvSpPr>
        <p:spPr>
          <a:xfrm>
            <a:off x="820170" y="4818523"/>
            <a:ext cx="3466080" cy="283926"/>
          </a:xfrm>
          <a:custGeom>
            <a:avLst/>
            <a:gdLst>
              <a:gd name="connsiteX0" fmla="*/ 9308 w 2516616"/>
              <a:gd name="connsiteY0" fmla="*/ 9308 h 283925"/>
              <a:gd name="connsiteX1" fmla="*/ 9308 w 2516616"/>
              <a:gd name="connsiteY1" fmla="*/ 283684 h 283925"/>
              <a:gd name="connsiteX2" fmla="*/ 2372217 w 2516616"/>
              <a:gd name="connsiteY2" fmla="*/ 283684 h 283925"/>
              <a:gd name="connsiteX3" fmla="*/ 2509405 w 2516616"/>
              <a:gd name="connsiteY3" fmla="*/ 146496 h 283925"/>
              <a:gd name="connsiteX4" fmla="*/ 2372217 w 2516616"/>
              <a:gd name="connsiteY4" fmla="*/ 9308 h 283925"/>
              <a:gd name="connsiteX5" fmla="*/ 9308 w 2516616"/>
              <a:gd name="connsiteY5" fmla="*/ 9308 h 28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6616" h="283925">
                <a:moveTo>
                  <a:pt x="9308" y="9308"/>
                </a:moveTo>
                <a:lnTo>
                  <a:pt x="9308" y="283684"/>
                </a:lnTo>
                <a:lnTo>
                  <a:pt x="2372217" y="283684"/>
                </a:lnTo>
                <a:cubicBezTo>
                  <a:pt x="2447974" y="283684"/>
                  <a:pt x="2509405" y="222252"/>
                  <a:pt x="2509405" y="146496"/>
                </a:cubicBezTo>
                <a:cubicBezTo>
                  <a:pt x="2509405" y="70739"/>
                  <a:pt x="2447974" y="9308"/>
                  <a:pt x="2372217" y="9308"/>
                </a:cubicBezTo>
                <a:lnTo>
                  <a:pt x="9308" y="9308"/>
                </a:lnTo>
                <a:close/>
              </a:path>
            </a:pathLst>
          </a:custGeom>
          <a:noFill/>
          <a:ln w="9160" cap="flat">
            <a:solidFill>
              <a:schemeClr val="accent6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6C50932D-081E-20F8-457C-236EBDA98DD1}"/>
              </a:ext>
            </a:extLst>
          </p:cNvPr>
          <p:cNvGrpSpPr/>
          <p:nvPr/>
        </p:nvGrpSpPr>
        <p:grpSpPr>
          <a:xfrm>
            <a:off x="223520" y="2089217"/>
            <a:ext cx="4636765" cy="469507"/>
            <a:chOff x="154576" y="1671738"/>
            <a:chExt cx="3502135" cy="396000"/>
          </a:xfrm>
        </p:grpSpPr>
        <p:pic>
          <p:nvPicPr>
            <p:cNvPr id="36" name="グラフィックス 35">
              <a:extLst>
                <a:ext uri="{FF2B5EF4-FFF2-40B4-BE49-F238E27FC236}">
                  <a16:creationId xmlns:a16="http://schemas.microsoft.com/office/drawing/2014/main" id="{7148A36F-24A3-5DBE-EDF4-9679C6EC2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4576" y="1671738"/>
              <a:ext cx="3502135" cy="396000"/>
            </a:xfrm>
            <a:prstGeom prst="rect">
              <a:avLst/>
            </a:prstGeom>
          </p:spPr>
        </p:pic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62EFE9E5-30C7-8007-F2EC-D21F6C28297D}"/>
                </a:ext>
              </a:extLst>
            </p:cNvPr>
            <p:cNvSpPr txBox="1"/>
            <p:nvPr/>
          </p:nvSpPr>
          <p:spPr>
            <a:xfrm>
              <a:off x="165779" y="1775576"/>
              <a:ext cx="3342256" cy="285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rtl="0"/>
              <a:r>
                <a:rPr lang="ja-JP" altLang="en-US" sz="2000" b="1" baseline="30000">
                  <a:ln w="635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lang="ja-JP" altLang="en-US" sz="2400" b="1" baseline="30000">
                  <a:ln w="635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マイナ保険証には、</a:t>
              </a:r>
              <a:r>
                <a:rPr lang="ja-JP" altLang="en-US" sz="2400" b="1" i="0" u="none" strike="noStrike" baseline="30000">
                  <a:ln w="6350"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こんなメリットが！！</a:t>
              </a:r>
              <a:endParaRPr lang="ja-JP" altLang="en-US" sz="2000" b="1" i="0" u="none" strike="noStrike" baseline="30000">
                <a:ln w="6350">
                  <a:solidFill>
                    <a:srgbClr val="FFFF00"/>
                  </a:solidFill>
                </a:ln>
                <a:solidFill>
                  <a:srgbClr val="FFFF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38" name="テキスト ボックス 4">
            <a:extLst>
              <a:ext uri="{FF2B5EF4-FFF2-40B4-BE49-F238E27FC236}">
                <a16:creationId xmlns:a16="http://schemas.microsoft.com/office/drawing/2014/main" id="{728316D3-5073-FFCF-9511-0D61824948F0}"/>
              </a:ext>
            </a:extLst>
          </p:cNvPr>
          <p:cNvSpPr txBox="1"/>
          <p:nvPr/>
        </p:nvSpPr>
        <p:spPr>
          <a:xfrm>
            <a:off x="284630" y="7906365"/>
            <a:ext cx="6288734" cy="1470137"/>
          </a:xfrm>
          <a:prstGeom prst="rect">
            <a:avLst/>
          </a:prstGeom>
          <a:solidFill>
            <a:srgbClr val="FFF5D7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〇心肺停止状態から蘇生した事例</a:t>
            </a:r>
            <a:endParaRPr kumimoji="1" lang="en-US" altLang="ja-JP" sz="1050" b="1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00" b="0" i="0" u="none" strike="noStrike" kern="100" cap="none" spc="0" normalizeH="0" baseline="0" noProof="0">
              <a:ln>
                <a:noFill/>
              </a:ln>
              <a:solidFill>
                <a:srgbClr val="E97132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00" cap="none" spc="0" normalizeH="0" baseline="0" noProof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年齢・性別  </a:t>
            </a:r>
            <a:r>
              <a:rPr kumimoji="1" lang="ja-JP" altLang="en-US" sz="1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：</a:t>
            </a:r>
            <a:r>
              <a:rPr kumimoji="1" lang="en-US" altLang="ja-JP" sz="1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60</a:t>
            </a:r>
            <a:r>
              <a:rPr kumimoji="1" lang="ja-JP" altLang="en-US" sz="1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歳代　男性</a:t>
            </a:r>
            <a:endParaRPr kumimoji="1" lang="en-US" altLang="ja-JP" sz="10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00" cap="none" spc="0" normalizeH="0" baseline="0" noProof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通報内容   </a:t>
            </a:r>
            <a:r>
              <a:rPr kumimoji="1" lang="ja-JP" altLang="en-US" sz="200" b="0" i="0" u="none" strike="noStrike" kern="100" cap="none" spc="0" normalizeH="0" baseline="0" noProof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1" lang="ja-JP" altLang="en-US" sz="1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：事業所で同僚が倒れ、心肺停止状態</a:t>
            </a:r>
          </a:p>
          <a:p>
            <a:pPr marL="666750" marR="0" lvl="0" indent="-666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00" b="0" i="0" u="none" strike="noStrike" kern="100" cap="none" spc="0" normalizeH="0" baseline="0" noProof="0">
              <a:ln>
                <a:noFill/>
              </a:ln>
              <a:solidFill>
                <a:srgbClr val="E97132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666750" marR="0" lvl="0" indent="-666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00" cap="none" spc="0" normalizeH="0" baseline="0" noProof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現場の状況</a:t>
            </a:r>
            <a:r>
              <a:rPr kumimoji="1" lang="ja-JP" altLang="en-US" sz="300" b="0" i="0" u="none" strike="noStrike" kern="100" cap="none" spc="0" normalizeH="0" baseline="0" noProof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1" lang="ja-JP" altLang="en-US" sz="1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：傷病者は勤務する事業所内で心肺停止状態。</a:t>
            </a:r>
            <a:endParaRPr kumimoji="1" lang="en-US" altLang="ja-JP" sz="10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666750" marR="0" lvl="0" indent="-666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kern="1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                </a:t>
            </a:r>
            <a:r>
              <a:rPr kumimoji="1" lang="ja-JP" altLang="en-US" sz="1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同僚が通報したものの、傷病者の既往歴や薬剤情報などは把握していなかった。</a:t>
            </a:r>
          </a:p>
          <a:p>
            <a:pPr marL="666750" marR="0" lvl="0" indent="-666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00" b="0" i="0" u="none" strike="noStrike" kern="100" cap="none" spc="0" normalizeH="0" baseline="0" noProof="0">
              <a:ln>
                <a:noFill/>
              </a:ln>
              <a:solidFill>
                <a:srgbClr val="E97132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666750" marR="0" lvl="0" indent="-666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00" cap="none" spc="0" normalizeH="0" baseline="0" noProof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活動内容　 </a:t>
            </a:r>
            <a:r>
              <a:rPr kumimoji="1" lang="ja-JP" altLang="en-US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：救命措置と並行して、マイナ救急により、既往歴で脳梗塞、高血圧、大動脈疾患があることや薬剤</a:t>
            </a:r>
            <a:endParaRPr kumimoji="1" lang="en-US" altLang="ja-JP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666750" marR="0" lvl="0" indent="-666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ker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          </a:t>
            </a:r>
            <a:r>
              <a:rPr kumimoji="1" lang="ja-JP" altLang="en-US" sz="1000" ker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情報等を確認し、搬送先医療機関に伝達した。 </a:t>
            </a:r>
            <a:r>
              <a:rPr kumimoji="1" lang="en-US" altLang="ja-JP" sz="1000" ker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</a:t>
            </a:r>
          </a:p>
          <a:p>
            <a:pPr marL="666750" marR="0" lvl="0" indent="-666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ker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          </a:t>
            </a:r>
            <a:endParaRPr kumimoji="1" lang="en-US" altLang="ja-JP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666750" marR="0" lvl="0" indent="-666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666750" marR="0" lvl="0" indent="-666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          </a:t>
            </a:r>
            <a:endParaRPr kumimoji="1" lang="ja-JP" altLang="en-US" sz="10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ABDDAAE-A2BB-173D-283D-078502BDE483}"/>
              </a:ext>
            </a:extLst>
          </p:cNvPr>
          <p:cNvSpPr txBox="1"/>
          <p:nvPr/>
        </p:nvSpPr>
        <p:spPr>
          <a:xfrm>
            <a:off x="938575" y="2744871"/>
            <a:ext cx="2436791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l" rtl="0">
              <a:lnSpc>
                <a:spcPts val="1400"/>
              </a:lnSpc>
            </a:pPr>
            <a:r>
              <a:rPr kumimoji="1" lang="ja-JP" altLang="en-US" sz="1300" b="1" spc="-3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よりよい医療が受けられる！</a:t>
            </a:r>
            <a:endParaRPr kumimoji="1" lang="en-US" altLang="ja-JP" sz="1300" b="1">
              <a:solidFill>
                <a:schemeClr val="accent6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5FF0F7-AA29-F269-75D4-C5B985D366D4}"/>
              </a:ext>
            </a:extLst>
          </p:cNvPr>
          <p:cNvSpPr txBox="1"/>
          <p:nvPr/>
        </p:nvSpPr>
        <p:spPr>
          <a:xfrm>
            <a:off x="4148993" y="2738586"/>
            <a:ext cx="2369976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l" rtl="0">
              <a:lnSpc>
                <a:spcPts val="1400"/>
              </a:lnSpc>
            </a:pPr>
            <a:r>
              <a:rPr kumimoji="1" lang="ja-JP" altLang="en-US" sz="1300" b="1" spc="7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各種手続きも便利・簡単に！</a:t>
            </a:r>
            <a:endParaRPr kumimoji="1" lang="en-US" altLang="ja-JP" sz="1300" b="1" spc="70">
              <a:solidFill>
                <a:schemeClr val="accent6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08E2B92-A196-73E6-5150-829EA35A4E04}"/>
              </a:ext>
            </a:extLst>
          </p:cNvPr>
          <p:cNvSpPr txBox="1"/>
          <p:nvPr/>
        </p:nvSpPr>
        <p:spPr>
          <a:xfrm>
            <a:off x="489370" y="3156842"/>
            <a:ext cx="2880000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just" rtl="0">
              <a:lnSpc>
                <a:spcPts val="1200"/>
              </a:lnSpc>
            </a:pP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過去の特定健診や診療の情報を医師などとスムーズに共有でき、一人ひとりに寄り添った医療が受けられます。</a:t>
            </a:r>
            <a:r>
              <a:rPr kumimoji="1"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本人が同意した場合のみ。</a:t>
            </a:r>
            <a:endParaRPr kumimoji="1" lang="en-US" altLang="ja-JP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R="0" algn="just" rtl="0">
              <a:lnSpc>
                <a:spcPts val="1200"/>
              </a:lnSpc>
            </a:pPr>
            <a:endParaRPr kumimoji="1" lang="ja-JP" altLang="en-US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R="0" algn="just" rtl="0">
              <a:lnSpc>
                <a:spcPts val="1200"/>
              </a:lnSpc>
            </a:pP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過去に処方された薬の情報も医師・薬剤師と共有でき、重複投薬や禁忌薬剤投与のリスクも減少します。</a:t>
            </a:r>
            <a:r>
              <a:rPr kumimoji="1"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本人が同意した場合のみ。</a:t>
            </a:r>
            <a:endParaRPr kumimoji="1" lang="en-US" altLang="ja-JP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R="0" algn="just" rtl="0">
              <a:lnSpc>
                <a:spcPts val="1200"/>
              </a:lnSpc>
            </a:pPr>
            <a:endParaRPr kumimoji="1" lang="ja-JP" altLang="en-US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R="0" algn="just" rtl="0">
              <a:lnSpc>
                <a:spcPts val="1200"/>
              </a:lnSpc>
            </a:pP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旅行先や災害時でも、薬の情報等が連携されます。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R="0" algn="just" rtl="0">
              <a:lnSpc>
                <a:spcPts val="1200"/>
              </a:lnSpc>
            </a:pP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R="0" algn="just" rtl="0">
              <a:lnSpc>
                <a:spcPts val="1200"/>
              </a:lnSpc>
            </a:pP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48E3B1E4-2A29-F342-39B2-C6ECD3B1E966}"/>
              </a:ext>
            </a:extLst>
          </p:cNvPr>
          <p:cNvSpPr/>
          <p:nvPr/>
        </p:nvSpPr>
        <p:spPr>
          <a:xfrm>
            <a:off x="368293" y="3200825"/>
            <a:ext cx="55501" cy="555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8C43085B-CC4E-0683-3012-5BE28D07CA1A}"/>
              </a:ext>
            </a:extLst>
          </p:cNvPr>
          <p:cNvSpPr/>
          <p:nvPr/>
        </p:nvSpPr>
        <p:spPr>
          <a:xfrm>
            <a:off x="368293" y="3814644"/>
            <a:ext cx="55501" cy="555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29E098A7-2EB8-DE17-9E12-064A6F626CD8}"/>
              </a:ext>
            </a:extLst>
          </p:cNvPr>
          <p:cNvSpPr/>
          <p:nvPr/>
        </p:nvSpPr>
        <p:spPr>
          <a:xfrm>
            <a:off x="368293" y="4428574"/>
            <a:ext cx="55501" cy="555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65DC931A-75B4-44BC-98C8-4C9A71F29107}"/>
              </a:ext>
            </a:extLst>
          </p:cNvPr>
          <p:cNvSpPr/>
          <p:nvPr/>
        </p:nvSpPr>
        <p:spPr>
          <a:xfrm>
            <a:off x="3568774" y="3224012"/>
            <a:ext cx="55501" cy="555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C6B8640C-7039-2645-5336-58697D1D2465}"/>
              </a:ext>
            </a:extLst>
          </p:cNvPr>
          <p:cNvSpPr/>
          <p:nvPr/>
        </p:nvSpPr>
        <p:spPr>
          <a:xfrm>
            <a:off x="3568774" y="4230908"/>
            <a:ext cx="55501" cy="555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FF72A783-7CC0-630D-69C4-DAB61C1851ED}"/>
              </a:ext>
            </a:extLst>
          </p:cNvPr>
          <p:cNvSpPr/>
          <p:nvPr/>
        </p:nvSpPr>
        <p:spPr>
          <a:xfrm>
            <a:off x="3568774" y="3627366"/>
            <a:ext cx="55501" cy="555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A1C54841-24EA-8DF2-D91C-20FC0900D1E0}"/>
              </a:ext>
            </a:extLst>
          </p:cNvPr>
          <p:cNvSpPr txBox="1"/>
          <p:nvPr/>
        </p:nvSpPr>
        <p:spPr>
          <a:xfrm>
            <a:off x="3689615" y="3156842"/>
            <a:ext cx="2880000" cy="15901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just" rtl="0">
              <a:lnSpc>
                <a:spcPts val="1200"/>
              </a:lnSpc>
            </a:pPr>
            <a:r>
              <a:rPr kumimoji="1" lang="ja-JP" altLang="en-US" sz="1050" kern="900" spc="-2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医療費が高額な場合に申請する「限度額適用認定証」が</a:t>
            </a:r>
            <a:r>
              <a:rPr kumimoji="1" lang="ja-JP" altLang="en-US" sz="105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不要になります。</a:t>
            </a:r>
            <a:endParaRPr kumimoji="1" lang="en-US" altLang="ja-JP" sz="105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ts val="800"/>
              </a:lnSpc>
            </a:pPr>
            <a:endParaRPr kumimoji="1" lang="ja-JP" altLang="en-US" sz="105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R="0" algn="just" rtl="0">
              <a:lnSpc>
                <a:spcPts val="1200"/>
              </a:lnSpc>
            </a:pPr>
            <a:r>
              <a:rPr kumimoji="1" lang="ja-JP" altLang="en-US" sz="105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就職や転職後の保険証の切り替え・更新が不要。</a:t>
            </a:r>
          </a:p>
          <a:p>
            <a:pPr marR="0" algn="just" rtl="0">
              <a:lnSpc>
                <a:spcPts val="1200"/>
              </a:lnSpc>
            </a:pPr>
            <a:r>
              <a:rPr kumimoji="1" lang="en-US" altLang="ja-JP" sz="1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新しい保険者によるマイナンバーの資格登録が必要です。</a:t>
            </a:r>
            <a:endParaRPr kumimoji="1" lang="en-US" altLang="ja-JP" sz="10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R="0" algn="just" rtl="0">
              <a:lnSpc>
                <a:spcPts val="1200"/>
              </a:lnSpc>
            </a:pPr>
            <a:endParaRPr kumimoji="1" lang="en-US" altLang="ja-JP" sz="10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ts val="1200"/>
              </a:lnSpc>
            </a:pPr>
            <a:r>
              <a:rPr kumimoji="1" lang="ja-JP" altLang="en-US" sz="1000" kern="1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マイナポータルで医療費通知情報を入手でき医療費控</a:t>
            </a:r>
            <a:r>
              <a:rPr kumimoji="1" lang="ja-JP" altLang="en-US" sz="1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除の確定申告が簡単にできます。</a:t>
            </a:r>
            <a:endParaRPr kumimoji="1" lang="en-US" altLang="ja-JP" sz="10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R="0" algn="just" rtl="0">
              <a:lnSpc>
                <a:spcPts val="1200"/>
              </a:lnSpc>
            </a:pPr>
            <a:endParaRPr kumimoji="1" lang="en-US" altLang="ja-JP" sz="10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>
              <a:lnSpc>
                <a:spcPts val="800"/>
              </a:lnSpc>
            </a:pPr>
            <a:endParaRPr kumimoji="1" lang="ja-JP" altLang="en-US" sz="105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49" name="グラフィックス 7">
            <a:extLst>
              <a:ext uri="{FF2B5EF4-FFF2-40B4-BE49-F238E27FC236}">
                <a16:creationId xmlns:a16="http://schemas.microsoft.com/office/drawing/2014/main" id="{49AB9256-B3E5-16B7-6843-9148A85F5ADF}"/>
              </a:ext>
            </a:extLst>
          </p:cNvPr>
          <p:cNvGrpSpPr/>
          <p:nvPr/>
        </p:nvGrpSpPr>
        <p:grpSpPr>
          <a:xfrm>
            <a:off x="334772" y="2550881"/>
            <a:ext cx="3058657" cy="554946"/>
            <a:chOff x="426823" y="699921"/>
            <a:chExt cx="3058657" cy="554946"/>
          </a:xfrm>
        </p:grpSpPr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D7D1A251-4F5C-2F2F-7DE6-5A4B2A29C4DA}"/>
                </a:ext>
              </a:extLst>
            </p:cNvPr>
            <p:cNvSpPr/>
            <p:nvPr/>
          </p:nvSpPr>
          <p:spPr>
            <a:xfrm>
              <a:off x="695989" y="766467"/>
              <a:ext cx="2800542" cy="412983"/>
            </a:xfrm>
            <a:custGeom>
              <a:avLst/>
              <a:gdLst>
                <a:gd name="connsiteX0" fmla="*/ 211444 w 2800542"/>
                <a:gd name="connsiteY0" fmla="*/ 27924 h 412983"/>
                <a:gd name="connsiteX1" fmla="*/ 27924 w 2800542"/>
                <a:gd name="connsiteY1" fmla="*/ 211444 h 412983"/>
                <a:gd name="connsiteX2" fmla="*/ 211444 w 2800542"/>
                <a:gd name="connsiteY2" fmla="*/ 394963 h 412983"/>
                <a:gd name="connsiteX3" fmla="*/ 2597325 w 2800542"/>
                <a:gd name="connsiteY3" fmla="*/ 394963 h 412983"/>
                <a:gd name="connsiteX4" fmla="*/ 2780845 w 2800542"/>
                <a:gd name="connsiteY4" fmla="*/ 211444 h 412983"/>
                <a:gd name="connsiteX5" fmla="*/ 2597325 w 2800542"/>
                <a:gd name="connsiteY5" fmla="*/ 27924 h 412983"/>
                <a:gd name="connsiteX6" fmla="*/ 211444 w 2800542"/>
                <a:gd name="connsiteY6" fmla="*/ 27924 h 41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0542" h="412983">
                  <a:moveTo>
                    <a:pt x="211444" y="27924"/>
                  </a:moveTo>
                  <a:cubicBezTo>
                    <a:pt x="110134" y="27924"/>
                    <a:pt x="27924" y="110005"/>
                    <a:pt x="27924" y="211444"/>
                  </a:cubicBezTo>
                  <a:cubicBezTo>
                    <a:pt x="27924" y="312882"/>
                    <a:pt x="110005" y="394963"/>
                    <a:pt x="211444" y="394963"/>
                  </a:cubicBezTo>
                  <a:lnTo>
                    <a:pt x="2597325" y="394963"/>
                  </a:lnTo>
                  <a:cubicBezTo>
                    <a:pt x="2698635" y="394963"/>
                    <a:pt x="2780845" y="312753"/>
                    <a:pt x="2780845" y="211444"/>
                  </a:cubicBezTo>
                  <a:cubicBezTo>
                    <a:pt x="2780845" y="110134"/>
                    <a:pt x="2698764" y="27924"/>
                    <a:pt x="2597325" y="27924"/>
                  </a:cubicBezTo>
                  <a:lnTo>
                    <a:pt x="211444" y="27924"/>
                  </a:lnTo>
                  <a:close/>
                </a:path>
              </a:pathLst>
            </a:custGeom>
            <a:noFill/>
            <a:ln w="27479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05B89CF3-B421-77DD-3B0D-75CB7A2FDD4C}"/>
                </a:ext>
              </a:extLst>
            </p:cNvPr>
            <p:cNvSpPr/>
            <p:nvPr/>
          </p:nvSpPr>
          <p:spPr>
            <a:xfrm>
              <a:off x="917999" y="831414"/>
              <a:ext cx="2516617" cy="283926"/>
            </a:xfrm>
            <a:custGeom>
              <a:avLst/>
              <a:gdLst>
                <a:gd name="connsiteX0" fmla="*/ 9308 w 2516616"/>
                <a:gd name="connsiteY0" fmla="*/ 9308 h 283925"/>
                <a:gd name="connsiteX1" fmla="*/ 9308 w 2516616"/>
                <a:gd name="connsiteY1" fmla="*/ 283684 h 283925"/>
                <a:gd name="connsiteX2" fmla="*/ 2372217 w 2516616"/>
                <a:gd name="connsiteY2" fmla="*/ 283684 h 283925"/>
                <a:gd name="connsiteX3" fmla="*/ 2509405 w 2516616"/>
                <a:gd name="connsiteY3" fmla="*/ 146496 h 283925"/>
                <a:gd name="connsiteX4" fmla="*/ 2372217 w 2516616"/>
                <a:gd name="connsiteY4" fmla="*/ 9308 h 283925"/>
                <a:gd name="connsiteX5" fmla="*/ 9308 w 2516616"/>
                <a:gd name="connsiteY5" fmla="*/ 9308 h 28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6616" h="283925">
                  <a:moveTo>
                    <a:pt x="9308" y="9308"/>
                  </a:moveTo>
                  <a:lnTo>
                    <a:pt x="9308" y="283684"/>
                  </a:lnTo>
                  <a:lnTo>
                    <a:pt x="2372217" y="283684"/>
                  </a:lnTo>
                  <a:cubicBezTo>
                    <a:pt x="2447974" y="283684"/>
                    <a:pt x="2509405" y="222252"/>
                    <a:pt x="2509405" y="146496"/>
                  </a:cubicBezTo>
                  <a:cubicBezTo>
                    <a:pt x="2509405" y="70739"/>
                    <a:pt x="2447974" y="9308"/>
                    <a:pt x="2372217" y="9308"/>
                  </a:cubicBezTo>
                  <a:lnTo>
                    <a:pt x="9308" y="9308"/>
                  </a:lnTo>
                  <a:close/>
                </a:path>
              </a:pathLst>
            </a:custGeom>
            <a:noFill/>
            <a:ln w="9160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C15DCCEE-B3DA-9994-3357-BD41C6DA2851}"/>
                </a:ext>
              </a:extLst>
            </p:cNvPr>
            <p:cNvSpPr/>
            <p:nvPr/>
          </p:nvSpPr>
          <p:spPr>
            <a:xfrm>
              <a:off x="438954" y="712052"/>
              <a:ext cx="529135" cy="529135"/>
            </a:xfrm>
            <a:custGeom>
              <a:avLst/>
              <a:gdLst>
                <a:gd name="connsiteX0" fmla="*/ 265858 w 529134"/>
                <a:gd name="connsiteY0" fmla="*/ 521907 h 529134"/>
                <a:gd name="connsiteX1" fmla="*/ 521908 w 529134"/>
                <a:gd name="connsiteY1" fmla="*/ 265858 h 529134"/>
                <a:gd name="connsiteX2" fmla="*/ 265858 w 529134"/>
                <a:gd name="connsiteY2" fmla="*/ 9679 h 529134"/>
                <a:gd name="connsiteX3" fmla="*/ 9679 w 529134"/>
                <a:gd name="connsiteY3" fmla="*/ 265729 h 529134"/>
                <a:gd name="connsiteX4" fmla="*/ 265729 w 529134"/>
                <a:gd name="connsiteY4" fmla="*/ 521778 h 529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134" h="529134">
                  <a:moveTo>
                    <a:pt x="265858" y="521907"/>
                  </a:moveTo>
                  <a:cubicBezTo>
                    <a:pt x="407305" y="521907"/>
                    <a:pt x="521908" y="407305"/>
                    <a:pt x="521908" y="265858"/>
                  </a:cubicBezTo>
                  <a:cubicBezTo>
                    <a:pt x="521908" y="124411"/>
                    <a:pt x="407176" y="9679"/>
                    <a:pt x="265858" y="9679"/>
                  </a:cubicBezTo>
                  <a:cubicBezTo>
                    <a:pt x="124540" y="9679"/>
                    <a:pt x="9679" y="124411"/>
                    <a:pt x="9679" y="265729"/>
                  </a:cubicBezTo>
                  <a:cubicBezTo>
                    <a:pt x="9679" y="407046"/>
                    <a:pt x="124282" y="521778"/>
                    <a:pt x="265729" y="521778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359E5F16-DF3C-B0BD-821D-18DFF0CE349A}"/>
                </a:ext>
              </a:extLst>
            </p:cNvPr>
            <p:cNvSpPr/>
            <p:nvPr/>
          </p:nvSpPr>
          <p:spPr>
            <a:xfrm>
              <a:off x="417144" y="690242"/>
              <a:ext cx="567852" cy="567852"/>
            </a:xfrm>
            <a:custGeom>
              <a:avLst/>
              <a:gdLst>
                <a:gd name="connsiteX0" fmla="*/ 287669 w 567851"/>
                <a:gd name="connsiteY0" fmla="*/ 565529 h 567851"/>
                <a:gd name="connsiteX1" fmla="*/ 565658 w 567851"/>
                <a:gd name="connsiteY1" fmla="*/ 287539 h 567851"/>
                <a:gd name="connsiteX2" fmla="*/ 287669 w 567851"/>
                <a:gd name="connsiteY2" fmla="*/ 9679 h 567851"/>
                <a:gd name="connsiteX3" fmla="*/ 9679 w 567851"/>
                <a:gd name="connsiteY3" fmla="*/ 287539 h 567851"/>
                <a:gd name="connsiteX4" fmla="*/ 287669 w 567851"/>
                <a:gd name="connsiteY4" fmla="*/ 565529 h 56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851" h="567851">
                  <a:moveTo>
                    <a:pt x="287669" y="565529"/>
                  </a:moveTo>
                  <a:cubicBezTo>
                    <a:pt x="441118" y="565529"/>
                    <a:pt x="565658" y="441118"/>
                    <a:pt x="565658" y="287539"/>
                  </a:cubicBezTo>
                  <a:cubicBezTo>
                    <a:pt x="565658" y="133961"/>
                    <a:pt x="441118" y="9679"/>
                    <a:pt x="287669" y="9679"/>
                  </a:cubicBezTo>
                  <a:cubicBezTo>
                    <a:pt x="134220" y="9679"/>
                    <a:pt x="9679" y="134090"/>
                    <a:pt x="9679" y="287539"/>
                  </a:cubicBezTo>
                  <a:cubicBezTo>
                    <a:pt x="9679" y="440988"/>
                    <a:pt x="134091" y="565529"/>
                    <a:pt x="287669" y="565529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32400ED6-E412-0A8C-0060-60DF709009B0}"/>
                </a:ext>
              </a:extLst>
            </p:cNvPr>
            <p:cNvSpPr/>
            <p:nvPr/>
          </p:nvSpPr>
          <p:spPr>
            <a:xfrm>
              <a:off x="463946" y="1021698"/>
              <a:ext cx="477512" cy="193586"/>
            </a:xfrm>
            <a:custGeom>
              <a:avLst/>
              <a:gdLst>
                <a:gd name="connsiteX0" fmla="*/ 240866 w 477511"/>
                <a:gd name="connsiteY0" fmla="*/ 196646 h 193585"/>
                <a:gd name="connsiteX1" fmla="*/ 10112 w 477511"/>
                <a:gd name="connsiteY1" fmla="*/ 23838 h 193585"/>
                <a:gd name="connsiteX2" fmla="*/ 17597 w 477511"/>
                <a:gd name="connsiteY2" fmla="*/ 10158 h 193585"/>
                <a:gd name="connsiteX3" fmla="*/ 31406 w 477511"/>
                <a:gd name="connsiteY3" fmla="*/ 17643 h 193585"/>
                <a:gd name="connsiteX4" fmla="*/ 240866 w 477511"/>
                <a:gd name="connsiteY4" fmla="*/ 174577 h 193585"/>
                <a:gd name="connsiteX5" fmla="*/ 450326 w 477511"/>
                <a:gd name="connsiteY5" fmla="*/ 17643 h 193585"/>
                <a:gd name="connsiteX6" fmla="*/ 464006 w 477511"/>
                <a:gd name="connsiteY6" fmla="*/ 10158 h 193585"/>
                <a:gd name="connsiteX7" fmla="*/ 471491 w 477511"/>
                <a:gd name="connsiteY7" fmla="*/ 23838 h 193585"/>
                <a:gd name="connsiteX8" fmla="*/ 240737 w 477511"/>
                <a:gd name="connsiteY8" fmla="*/ 196646 h 193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511" h="193585">
                  <a:moveTo>
                    <a:pt x="240866" y="196646"/>
                  </a:moveTo>
                  <a:cubicBezTo>
                    <a:pt x="134781" y="196646"/>
                    <a:pt x="39924" y="125535"/>
                    <a:pt x="10112" y="23838"/>
                  </a:cubicBezTo>
                  <a:cubicBezTo>
                    <a:pt x="8434" y="18030"/>
                    <a:pt x="11789" y="11836"/>
                    <a:pt x="17597" y="10158"/>
                  </a:cubicBezTo>
                  <a:cubicBezTo>
                    <a:pt x="23404" y="8480"/>
                    <a:pt x="29599" y="11836"/>
                    <a:pt x="31406" y="17643"/>
                  </a:cubicBezTo>
                  <a:cubicBezTo>
                    <a:pt x="58508" y="110048"/>
                    <a:pt x="144589" y="174577"/>
                    <a:pt x="240866" y="174577"/>
                  </a:cubicBezTo>
                  <a:cubicBezTo>
                    <a:pt x="337143" y="174577"/>
                    <a:pt x="423224" y="110048"/>
                    <a:pt x="450326" y="17643"/>
                  </a:cubicBezTo>
                  <a:cubicBezTo>
                    <a:pt x="452004" y="11836"/>
                    <a:pt x="458198" y="8351"/>
                    <a:pt x="464006" y="10158"/>
                  </a:cubicBezTo>
                  <a:cubicBezTo>
                    <a:pt x="469813" y="11836"/>
                    <a:pt x="473298" y="18030"/>
                    <a:pt x="471491" y="23838"/>
                  </a:cubicBezTo>
                  <a:cubicBezTo>
                    <a:pt x="441679" y="125664"/>
                    <a:pt x="346822" y="196646"/>
                    <a:pt x="240737" y="196646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F3867EA7-5F9C-9086-69EF-1429D40435A2}"/>
                </a:ext>
              </a:extLst>
            </p:cNvPr>
            <p:cNvSpPr/>
            <p:nvPr/>
          </p:nvSpPr>
          <p:spPr>
            <a:xfrm>
              <a:off x="464075" y="727668"/>
              <a:ext cx="477512" cy="193586"/>
            </a:xfrm>
            <a:custGeom>
              <a:avLst/>
              <a:gdLst>
                <a:gd name="connsiteX0" fmla="*/ 20694 w 477511"/>
                <a:gd name="connsiteY0" fmla="*/ 196683 h 193585"/>
                <a:gd name="connsiteX1" fmla="*/ 17597 w 477511"/>
                <a:gd name="connsiteY1" fmla="*/ 196296 h 193585"/>
                <a:gd name="connsiteX2" fmla="*/ 10112 w 477511"/>
                <a:gd name="connsiteY2" fmla="*/ 182616 h 193585"/>
                <a:gd name="connsiteX3" fmla="*/ 240737 w 477511"/>
                <a:gd name="connsiteY3" fmla="*/ 9679 h 193585"/>
                <a:gd name="connsiteX4" fmla="*/ 471491 w 477511"/>
                <a:gd name="connsiteY4" fmla="*/ 182616 h 193585"/>
                <a:gd name="connsiteX5" fmla="*/ 464006 w 477511"/>
                <a:gd name="connsiteY5" fmla="*/ 196296 h 193585"/>
                <a:gd name="connsiteX6" fmla="*/ 450197 w 477511"/>
                <a:gd name="connsiteY6" fmla="*/ 188811 h 193585"/>
                <a:gd name="connsiteX7" fmla="*/ 240737 w 477511"/>
                <a:gd name="connsiteY7" fmla="*/ 31877 h 193585"/>
                <a:gd name="connsiteX8" fmla="*/ 31277 w 477511"/>
                <a:gd name="connsiteY8" fmla="*/ 188682 h 193585"/>
                <a:gd name="connsiteX9" fmla="*/ 20694 w 477511"/>
                <a:gd name="connsiteY9" fmla="*/ 196683 h 193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7511" h="193585">
                  <a:moveTo>
                    <a:pt x="20694" y="196683"/>
                  </a:moveTo>
                  <a:cubicBezTo>
                    <a:pt x="19662" y="196683"/>
                    <a:pt x="18629" y="196554"/>
                    <a:pt x="17597" y="196296"/>
                  </a:cubicBezTo>
                  <a:cubicBezTo>
                    <a:pt x="11789" y="194618"/>
                    <a:pt x="8434" y="188424"/>
                    <a:pt x="10112" y="182616"/>
                  </a:cubicBezTo>
                  <a:cubicBezTo>
                    <a:pt x="39795" y="80790"/>
                    <a:pt x="134652" y="9679"/>
                    <a:pt x="240737" y="9679"/>
                  </a:cubicBezTo>
                  <a:cubicBezTo>
                    <a:pt x="346822" y="9679"/>
                    <a:pt x="441679" y="80790"/>
                    <a:pt x="471491" y="182616"/>
                  </a:cubicBezTo>
                  <a:cubicBezTo>
                    <a:pt x="473169" y="188424"/>
                    <a:pt x="469813" y="194618"/>
                    <a:pt x="464006" y="196296"/>
                  </a:cubicBezTo>
                  <a:cubicBezTo>
                    <a:pt x="458069" y="197974"/>
                    <a:pt x="452004" y="194618"/>
                    <a:pt x="450197" y="188811"/>
                  </a:cubicBezTo>
                  <a:cubicBezTo>
                    <a:pt x="423095" y="96406"/>
                    <a:pt x="337014" y="31877"/>
                    <a:pt x="240737" y="31877"/>
                  </a:cubicBezTo>
                  <a:cubicBezTo>
                    <a:pt x="144460" y="31877"/>
                    <a:pt x="58379" y="96277"/>
                    <a:pt x="31277" y="188682"/>
                  </a:cubicBezTo>
                  <a:cubicBezTo>
                    <a:pt x="29857" y="193457"/>
                    <a:pt x="25469" y="196683"/>
                    <a:pt x="20694" y="196683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228B5DEB-A4F1-8BD1-30C3-CA31A044307B}"/>
              </a:ext>
            </a:extLst>
          </p:cNvPr>
          <p:cNvSpPr txBox="1"/>
          <p:nvPr/>
        </p:nvSpPr>
        <p:spPr>
          <a:xfrm>
            <a:off x="290073" y="2746271"/>
            <a:ext cx="668557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ja-JP" altLang="en-US" sz="1900" b="1" i="0" u="none" strike="noStrike" baseline="30000">
                <a:solidFill>
                  <a:srgbClr val="FFFF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安心</a:t>
            </a:r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074110BF-E13A-1FEC-BD19-8E2DAE68306A}"/>
              </a:ext>
            </a:extLst>
          </p:cNvPr>
          <p:cNvSpPr/>
          <p:nvPr/>
        </p:nvSpPr>
        <p:spPr>
          <a:xfrm>
            <a:off x="3778266" y="2620653"/>
            <a:ext cx="2800542" cy="412983"/>
          </a:xfrm>
          <a:custGeom>
            <a:avLst/>
            <a:gdLst>
              <a:gd name="connsiteX0" fmla="*/ 211444 w 2800542"/>
              <a:gd name="connsiteY0" fmla="*/ 27924 h 412983"/>
              <a:gd name="connsiteX1" fmla="*/ 27924 w 2800542"/>
              <a:gd name="connsiteY1" fmla="*/ 211444 h 412983"/>
              <a:gd name="connsiteX2" fmla="*/ 211444 w 2800542"/>
              <a:gd name="connsiteY2" fmla="*/ 394963 h 412983"/>
              <a:gd name="connsiteX3" fmla="*/ 2597325 w 2800542"/>
              <a:gd name="connsiteY3" fmla="*/ 394963 h 412983"/>
              <a:gd name="connsiteX4" fmla="*/ 2780845 w 2800542"/>
              <a:gd name="connsiteY4" fmla="*/ 211444 h 412983"/>
              <a:gd name="connsiteX5" fmla="*/ 2597325 w 2800542"/>
              <a:gd name="connsiteY5" fmla="*/ 27924 h 412983"/>
              <a:gd name="connsiteX6" fmla="*/ 211444 w 2800542"/>
              <a:gd name="connsiteY6" fmla="*/ 27924 h 41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0542" h="412983">
                <a:moveTo>
                  <a:pt x="211444" y="27924"/>
                </a:moveTo>
                <a:cubicBezTo>
                  <a:pt x="110134" y="27924"/>
                  <a:pt x="27924" y="110005"/>
                  <a:pt x="27924" y="211444"/>
                </a:cubicBezTo>
                <a:cubicBezTo>
                  <a:pt x="27924" y="312882"/>
                  <a:pt x="110005" y="394963"/>
                  <a:pt x="211444" y="394963"/>
                </a:cubicBezTo>
                <a:lnTo>
                  <a:pt x="2597325" y="394963"/>
                </a:lnTo>
                <a:cubicBezTo>
                  <a:pt x="2698635" y="394963"/>
                  <a:pt x="2780845" y="312753"/>
                  <a:pt x="2780845" y="211444"/>
                </a:cubicBezTo>
                <a:cubicBezTo>
                  <a:pt x="2780845" y="110134"/>
                  <a:pt x="2698764" y="27924"/>
                  <a:pt x="2597325" y="27924"/>
                </a:cubicBezTo>
                <a:lnTo>
                  <a:pt x="211444" y="27924"/>
                </a:lnTo>
                <a:close/>
              </a:path>
            </a:pathLst>
          </a:custGeom>
          <a:noFill/>
          <a:ln w="27479" cap="flat">
            <a:solidFill>
              <a:schemeClr val="accent6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C09D4586-B10B-5C4D-99C0-54006CE18744}"/>
              </a:ext>
            </a:extLst>
          </p:cNvPr>
          <p:cNvSpPr/>
          <p:nvPr/>
        </p:nvSpPr>
        <p:spPr>
          <a:xfrm>
            <a:off x="4000276" y="2685600"/>
            <a:ext cx="2516617" cy="283926"/>
          </a:xfrm>
          <a:custGeom>
            <a:avLst/>
            <a:gdLst>
              <a:gd name="connsiteX0" fmla="*/ 9308 w 2516616"/>
              <a:gd name="connsiteY0" fmla="*/ 9308 h 283925"/>
              <a:gd name="connsiteX1" fmla="*/ 9308 w 2516616"/>
              <a:gd name="connsiteY1" fmla="*/ 283684 h 283925"/>
              <a:gd name="connsiteX2" fmla="*/ 2372217 w 2516616"/>
              <a:gd name="connsiteY2" fmla="*/ 283684 h 283925"/>
              <a:gd name="connsiteX3" fmla="*/ 2509405 w 2516616"/>
              <a:gd name="connsiteY3" fmla="*/ 146496 h 283925"/>
              <a:gd name="connsiteX4" fmla="*/ 2372217 w 2516616"/>
              <a:gd name="connsiteY4" fmla="*/ 9308 h 283925"/>
              <a:gd name="connsiteX5" fmla="*/ 9308 w 2516616"/>
              <a:gd name="connsiteY5" fmla="*/ 9308 h 28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6616" h="283925">
                <a:moveTo>
                  <a:pt x="9308" y="9308"/>
                </a:moveTo>
                <a:lnTo>
                  <a:pt x="9308" y="283684"/>
                </a:lnTo>
                <a:lnTo>
                  <a:pt x="2372217" y="283684"/>
                </a:lnTo>
                <a:cubicBezTo>
                  <a:pt x="2447974" y="283684"/>
                  <a:pt x="2509405" y="222252"/>
                  <a:pt x="2509405" y="146496"/>
                </a:cubicBezTo>
                <a:cubicBezTo>
                  <a:pt x="2509405" y="70739"/>
                  <a:pt x="2447974" y="9308"/>
                  <a:pt x="2372217" y="9308"/>
                </a:cubicBezTo>
                <a:lnTo>
                  <a:pt x="9308" y="9308"/>
                </a:lnTo>
                <a:close/>
              </a:path>
            </a:pathLst>
          </a:custGeom>
          <a:noFill/>
          <a:ln w="9160" cap="flat">
            <a:solidFill>
              <a:schemeClr val="accent6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74CC5A0F-269C-183B-B785-E3A4CB9EE150}"/>
              </a:ext>
            </a:extLst>
          </p:cNvPr>
          <p:cNvSpPr/>
          <p:nvPr/>
        </p:nvSpPr>
        <p:spPr>
          <a:xfrm>
            <a:off x="3521231" y="2566238"/>
            <a:ext cx="529135" cy="529135"/>
          </a:xfrm>
          <a:custGeom>
            <a:avLst/>
            <a:gdLst>
              <a:gd name="connsiteX0" fmla="*/ 265858 w 529134"/>
              <a:gd name="connsiteY0" fmla="*/ 521907 h 529134"/>
              <a:gd name="connsiteX1" fmla="*/ 521908 w 529134"/>
              <a:gd name="connsiteY1" fmla="*/ 265858 h 529134"/>
              <a:gd name="connsiteX2" fmla="*/ 265858 w 529134"/>
              <a:gd name="connsiteY2" fmla="*/ 9679 h 529134"/>
              <a:gd name="connsiteX3" fmla="*/ 9679 w 529134"/>
              <a:gd name="connsiteY3" fmla="*/ 265729 h 529134"/>
              <a:gd name="connsiteX4" fmla="*/ 265729 w 529134"/>
              <a:gd name="connsiteY4" fmla="*/ 521778 h 52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134" h="529134">
                <a:moveTo>
                  <a:pt x="265858" y="521907"/>
                </a:moveTo>
                <a:cubicBezTo>
                  <a:pt x="407305" y="521907"/>
                  <a:pt x="521908" y="407305"/>
                  <a:pt x="521908" y="265858"/>
                </a:cubicBezTo>
                <a:cubicBezTo>
                  <a:pt x="521908" y="124411"/>
                  <a:pt x="407176" y="9679"/>
                  <a:pt x="265858" y="9679"/>
                </a:cubicBezTo>
                <a:cubicBezTo>
                  <a:pt x="124540" y="9679"/>
                  <a:pt x="9679" y="124411"/>
                  <a:pt x="9679" y="265729"/>
                </a:cubicBezTo>
                <a:cubicBezTo>
                  <a:pt x="9679" y="407046"/>
                  <a:pt x="124282" y="521778"/>
                  <a:pt x="265729" y="521778"/>
                </a:cubicBezTo>
              </a:path>
            </a:pathLst>
          </a:custGeom>
          <a:solidFill>
            <a:srgbClr val="FFFFFF"/>
          </a:solidFill>
          <a:ln w="9525" cap="flat">
            <a:solidFill>
              <a:schemeClr val="accent6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911B5A9F-586E-AF46-6320-1D72808DD6A7}"/>
              </a:ext>
            </a:extLst>
          </p:cNvPr>
          <p:cNvSpPr/>
          <p:nvPr/>
        </p:nvSpPr>
        <p:spPr>
          <a:xfrm>
            <a:off x="3499421" y="2544428"/>
            <a:ext cx="567852" cy="567852"/>
          </a:xfrm>
          <a:custGeom>
            <a:avLst/>
            <a:gdLst>
              <a:gd name="connsiteX0" fmla="*/ 287669 w 567851"/>
              <a:gd name="connsiteY0" fmla="*/ 565529 h 567851"/>
              <a:gd name="connsiteX1" fmla="*/ 565658 w 567851"/>
              <a:gd name="connsiteY1" fmla="*/ 287539 h 567851"/>
              <a:gd name="connsiteX2" fmla="*/ 287669 w 567851"/>
              <a:gd name="connsiteY2" fmla="*/ 9679 h 567851"/>
              <a:gd name="connsiteX3" fmla="*/ 9679 w 567851"/>
              <a:gd name="connsiteY3" fmla="*/ 287539 h 567851"/>
              <a:gd name="connsiteX4" fmla="*/ 287669 w 567851"/>
              <a:gd name="connsiteY4" fmla="*/ 565529 h 56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851" h="567851">
                <a:moveTo>
                  <a:pt x="287669" y="565529"/>
                </a:moveTo>
                <a:cubicBezTo>
                  <a:pt x="441118" y="565529"/>
                  <a:pt x="565658" y="441118"/>
                  <a:pt x="565658" y="287539"/>
                </a:cubicBezTo>
                <a:cubicBezTo>
                  <a:pt x="565658" y="133961"/>
                  <a:pt x="441118" y="9679"/>
                  <a:pt x="287669" y="9679"/>
                </a:cubicBezTo>
                <a:cubicBezTo>
                  <a:pt x="134220" y="9679"/>
                  <a:pt x="9679" y="134090"/>
                  <a:pt x="9679" y="287539"/>
                </a:cubicBezTo>
                <a:cubicBezTo>
                  <a:pt x="9679" y="440988"/>
                  <a:pt x="134091" y="565529"/>
                  <a:pt x="287669" y="565529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solidFill>
              <a:schemeClr val="accent6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8B21E948-FF8C-C8F4-6B1A-91784D629224}"/>
              </a:ext>
            </a:extLst>
          </p:cNvPr>
          <p:cNvSpPr/>
          <p:nvPr/>
        </p:nvSpPr>
        <p:spPr>
          <a:xfrm>
            <a:off x="3546223" y="2875884"/>
            <a:ext cx="477512" cy="193586"/>
          </a:xfrm>
          <a:custGeom>
            <a:avLst/>
            <a:gdLst>
              <a:gd name="connsiteX0" fmla="*/ 240866 w 477511"/>
              <a:gd name="connsiteY0" fmla="*/ 196646 h 193585"/>
              <a:gd name="connsiteX1" fmla="*/ 10112 w 477511"/>
              <a:gd name="connsiteY1" fmla="*/ 23838 h 193585"/>
              <a:gd name="connsiteX2" fmla="*/ 17597 w 477511"/>
              <a:gd name="connsiteY2" fmla="*/ 10158 h 193585"/>
              <a:gd name="connsiteX3" fmla="*/ 31406 w 477511"/>
              <a:gd name="connsiteY3" fmla="*/ 17643 h 193585"/>
              <a:gd name="connsiteX4" fmla="*/ 240866 w 477511"/>
              <a:gd name="connsiteY4" fmla="*/ 174577 h 193585"/>
              <a:gd name="connsiteX5" fmla="*/ 450326 w 477511"/>
              <a:gd name="connsiteY5" fmla="*/ 17643 h 193585"/>
              <a:gd name="connsiteX6" fmla="*/ 464006 w 477511"/>
              <a:gd name="connsiteY6" fmla="*/ 10158 h 193585"/>
              <a:gd name="connsiteX7" fmla="*/ 471491 w 477511"/>
              <a:gd name="connsiteY7" fmla="*/ 23838 h 193585"/>
              <a:gd name="connsiteX8" fmla="*/ 240737 w 477511"/>
              <a:gd name="connsiteY8" fmla="*/ 196646 h 19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511" h="193585">
                <a:moveTo>
                  <a:pt x="240866" y="196646"/>
                </a:moveTo>
                <a:cubicBezTo>
                  <a:pt x="134781" y="196646"/>
                  <a:pt x="39924" y="125535"/>
                  <a:pt x="10112" y="23838"/>
                </a:cubicBezTo>
                <a:cubicBezTo>
                  <a:pt x="8434" y="18030"/>
                  <a:pt x="11789" y="11836"/>
                  <a:pt x="17597" y="10158"/>
                </a:cubicBezTo>
                <a:cubicBezTo>
                  <a:pt x="23404" y="8480"/>
                  <a:pt x="29599" y="11836"/>
                  <a:pt x="31406" y="17643"/>
                </a:cubicBezTo>
                <a:cubicBezTo>
                  <a:pt x="58508" y="110048"/>
                  <a:pt x="144589" y="174577"/>
                  <a:pt x="240866" y="174577"/>
                </a:cubicBezTo>
                <a:cubicBezTo>
                  <a:pt x="337143" y="174577"/>
                  <a:pt x="423224" y="110048"/>
                  <a:pt x="450326" y="17643"/>
                </a:cubicBezTo>
                <a:cubicBezTo>
                  <a:pt x="452004" y="11836"/>
                  <a:pt x="458198" y="8351"/>
                  <a:pt x="464006" y="10158"/>
                </a:cubicBezTo>
                <a:cubicBezTo>
                  <a:pt x="469813" y="11836"/>
                  <a:pt x="473298" y="18030"/>
                  <a:pt x="471491" y="23838"/>
                </a:cubicBezTo>
                <a:cubicBezTo>
                  <a:pt x="441679" y="125664"/>
                  <a:pt x="346822" y="196646"/>
                  <a:pt x="240737" y="196646"/>
                </a:cubicBezTo>
              </a:path>
            </a:pathLst>
          </a:custGeom>
          <a:solidFill>
            <a:srgbClr val="FFFFFF"/>
          </a:solidFill>
          <a:ln w="9525" cap="flat">
            <a:solidFill>
              <a:schemeClr val="accent6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FE786BFA-3175-3470-C101-FC58A3BEB3DA}"/>
              </a:ext>
            </a:extLst>
          </p:cNvPr>
          <p:cNvSpPr/>
          <p:nvPr/>
        </p:nvSpPr>
        <p:spPr>
          <a:xfrm>
            <a:off x="3546352" y="2581854"/>
            <a:ext cx="477512" cy="193586"/>
          </a:xfrm>
          <a:custGeom>
            <a:avLst/>
            <a:gdLst>
              <a:gd name="connsiteX0" fmla="*/ 20694 w 477511"/>
              <a:gd name="connsiteY0" fmla="*/ 196683 h 193585"/>
              <a:gd name="connsiteX1" fmla="*/ 17597 w 477511"/>
              <a:gd name="connsiteY1" fmla="*/ 196296 h 193585"/>
              <a:gd name="connsiteX2" fmla="*/ 10112 w 477511"/>
              <a:gd name="connsiteY2" fmla="*/ 182616 h 193585"/>
              <a:gd name="connsiteX3" fmla="*/ 240737 w 477511"/>
              <a:gd name="connsiteY3" fmla="*/ 9679 h 193585"/>
              <a:gd name="connsiteX4" fmla="*/ 471491 w 477511"/>
              <a:gd name="connsiteY4" fmla="*/ 182616 h 193585"/>
              <a:gd name="connsiteX5" fmla="*/ 464006 w 477511"/>
              <a:gd name="connsiteY5" fmla="*/ 196296 h 193585"/>
              <a:gd name="connsiteX6" fmla="*/ 450197 w 477511"/>
              <a:gd name="connsiteY6" fmla="*/ 188811 h 193585"/>
              <a:gd name="connsiteX7" fmla="*/ 240737 w 477511"/>
              <a:gd name="connsiteY7" fmla="*/ 31877 h 193585"/>
              <a:gd name="connsiteX8" fmla="*/ 31277 w 477511"/>
              <a:gd name="connsiteY8" fmla="*/ 188682 h 193585"/>
              <a:gd name="connsiteX9" fmla="*/ 20694 w 477511"/>
              <a:gd name="connsiteY9" fmla="*/ 196683 h 19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7511" h="193585">
                <a:moveTo>
                  <a:pt x="20694" y="196683"/>
                </a:moveTo>
                <a:cubicBezTo>
                  <a:pt x="19662" y="196683"/>
                  <a:pt x="18629" y="196554"/>
                  <a:pt x="17597" y="196296"/>
                </a:cubicBezTo>
                <a:cubicBezTo>
                  <a:pt x="11789" y="194618"/>
                  <a:pt x="8434" y="188424"/>
                  <a:pt x="10112" y="182616"/>
                </a:cubicBezTo>
                <a:cubicBezTo>
                  <a:pt x="39795" y="80790"/>
                  <a:pt x="134652" y="9679"/>
                  <a:pt x="240737" y="9679"/>
                </a:cubicBezTo>
                <a:cubicBezTo>
                  <a:pt x="346822" y="9679"/>
                  <a:pt x="441679" y="80790"/>
                  <a:pt x="471491" y="182616"/>
                </a:cubicBezTo>
                <a:cubicBezTo>
                  <a:pt x="473169" y="188424"/>
                  <a:pt x="469813" y="194618"/>
                  <a:pt x="464006" y="196296"/>
                </a:cubicBezTo>
                <a:cubicBezTo>
                  <a:pt x="458069" y="197974"/>
                  <a:pt x="452004" y="194618"/>
                  <a:pt x="450197" y="188811"/>
                </a:cubicBezTo>
                <a:cubicBezTo>
                  <a:pt x="423095" y="96406"/>
                  <a:pt x="337014" y="31877"/>
                  <a:pt x="240737" y="31877"/>
                </a:cubicBezTo>
                <a:cubicBezTo>
                  <a:pt x="144460" y="31877"/>
                  <a:pt x="58379" y="96277"/>
                  <a:pt x="31277" y="188682"/>
                </a:cubicBezTo>
                <a:cubicBezTo>
                  <a:pt x="29857" y="193457"/>
                  <a:pt x="25469" y="196683"/>
                  <a:pt x="20694" y="196683"/>
                </a:cubicBezTo>
              </a:path>
            </a:pathLst>
          </a:custGeom>
          <a:solidFill>
            <a:srgbClr val="FFFFFF"/>
          </a:solidFill>
          <a:ln w="9525" cap="flat">
            <a:solidFill>
              <a:schemeClr val="accent6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C06B73B3-A8EB-9F9C-2FD9-2E738F42324E}"/>
              </a:ext>
            </a:extLst>
          </p:cNvPr>
          <p:cNvSpPr txBox="1"/>
          <p:nvPr/>
        </p:nvSpPr>
        <p:spPr>
          <a:xfrm>
            <a:off x="3457519" y="2746271"/>
            <a:ext cx="668557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ja-JP" altLang="en-US" sz="1900" b="1" baseline="30000">
                <a:solidFill>
                  <a:srgbClr val="FFFF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便利</a:t>
            </a:r>
            <a:endParaRPr lang="ja-JP" altLang="en-US" sz="1900" b="1" i="0" u="none" strike="noStrike" baseline="30000">
              <a:solidFill>
                <a:srgbClr val="FFFF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01A2F4AD-FBBF-88E4-6E3A-0480C1FBF0AF}"/>
              </a:ext>
            </a:extLst>
          </p:cNvPr>
          <p:cNvSpPr txBox="1"/>
          <p:nvPr/>
        </p:nvSpPr>
        <p:spPr>
          <a:xfrm>
            <a:off x="489369" y="5299258"/>
            <a:ext cx="589949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just" rtl="0">
              <a:lnSpc>
                <a:spcPts val="1200"/>
              </a:lnSpc>
            </a:pPr>
            <a:r>
              <a:rPr kumimoji="1" lang="ja-JP" altLang="en-US" sz="105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急な傷病や事故等により救急車で搬送されるとき、救急隊員がマイナ保険証から取得した情報により、適切な応急処置や円滑な搬送先病院の選定　（</a:t>
            </a:r>
            <a:r>
              <a:rPr kumimoji="1" lang="ja-JP" altLang="en-US" sz="1050">
                <a:solidFill>
                  <a:srgbClr val="E9713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マイナ救急</a:t>
            </a:r>
            <a:r>
              <a:rPr kumimoji="1" lang="ja-JP" altLang="en-US" sz="105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）をしてくれます。</a:t>
            </a:r>
            <a:endParaRPr kumimoji="1" lang="en-US" altLang="ja-JP" sz="105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R="0" algn="just" rtl="0">
              <a:lnSpc>
                <a:spcPts val="1200"/>
              </a:lnSpc>
            </a:pPr>
            <a:r>
              <a:rPr kumimoji="1" lang="ja-JP" altLang="en-US" sz="105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マイナ保険証をもっていることで、救われた命があります。</a:t>
            </a:r>
          </a:p>
          <a:p>
            <a:pPr marR="0" algn="just" rtl="0">
              <a:lnSpc>
                <a:spcPts val="1200"/>
              </a:lnSpc>
            </a:pPr>
            <a:endParaRPr kumimoji="1" lang="en-US" altLang="ja-JP" sz="105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92" name="図 91" descr="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3C821E4-06CA-9780-576E-E37E9CC3EC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64" y="6147039"/>
            <a:ext cx="518205" cy="541067"/>
          </a:xfrm>
          <a:prstGeom prst="rect">
            <a:avLst/>
          </a:prstGeom>
        </p:spPr>
      </p:pic>
      <p:sp>
        <p:nvSpPr>
          <p:cNvPr id="89" name="吹き出し: 角を丸めた四角形 88">
            <a:extLst>
              <a:ext uri="{FF2B5EF4-FFF2-40B4-BE49-F238E27FC236}">
                <a16:creationId xmlns:a16="http://schemas.microsoft.com/office/drawing/2014/main" id="{D550F3B0-5A24-F398-5E0C-5727155CC25B}"/>
              </a:ext>
            </a:extLst>
          </p:cNvPr>
          <p:cNvSpPr/>
          <p:nvPr/>
        </p:nvSpPr>
        <p:spPr>
          <a:xfrm>
            <a:off x="919453" y="5903061"/>
            <a:ext cx="5671847" cy="820880"/>
          </a:xfrm>
          <a:prstGeom prst="wedgeRoundRectCallout">
            <a:avLst>
              <a:gd name="adj1" fmla="val -53405"/>
              <a:gd name="adj2" fmla="val -10349"/>
              <a:gd name="adj3" fmla="val 1666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救急隊の声</a:t>
            </a:r>
            <a:endParaRPr kumimoji="1" lang="en-US" altLang="ja-JP" sz="14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16000" indent="-216000"/>
            <a:r>
              <a:rPr kumimoji="1" lang="ja-JP" altLang="en-US" sz="10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　</a:t>
            </a:r>
            <a:r>
              <a:rPr kumimoji="1" lang="ja-JP" altLang="en-US" sz="1000">
                <a:solidFill>
                  <a:srgbClr val="E9713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高齢の夫婦のみで、情報収集が困難</a:t>
            </a:r>
            <a:r>
              <a:rPr kumimoji="1" lang="ja-JP" altLang="en-US" sz="10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だったが、マイナ保険証から情報が取得できた。</a:t>
            </a:r>
          </a:p>
          <a:p>
            <a:pPr marL="216000" indent="-216000"/>
            <a:r>
              <a:rPr kumimoji="1" lang="ja-JP" altLang="en-US" sz="10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　</a:t>
            </a:r>
            <a:r>
              <a:rPr kumimoji="1" lang="ja-JP" altLang="en-US" sz="1000">
                <a:solidFill>
                  <a:srgbClr val="E9713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外出先の事故でお薬手帳を所持していなかった</a:t>
            </a:r>
            <a:r>
              <a:rPr kumimoji="1" lang="ja-JP" altLang="en-US" sz="10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が、薬剤情報が分かった。</a:t>
            </a:r>
          </a:p>
          <a:p>
            <a:pPr marL="216000" indent="-216000"/>
            <a:r>
              <a:rPr kumimoji="1" lang="ja-JP" altLang="en-US" sz="10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　意識障害で、情報把握が困難だったが、既往歴が分かったので、</a:t>
            </a:r>
            <a:r>
              <a:rPr kumimoji="1" lang="ja-JP" altLang="en-US" sz="1000">
                <a:solidFill>
                  <a:srgbClr val="E9713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適切な応急処置</a:t>
            </a:r>
            <a:r>
              <a:rPr kumimoji="1" lang="ja-JP" altLang="en-US" sz="10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ができた。</a:t>
            </a:r>
            <a:endParaRPr kumimoji="1" lang="en-US" altLang="ja-JP" sz="10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95" name="図 94" descr="アイコン&#10;&#10;自動的に生成された説明">
            <a:extLst>
              <a:ext uri="{FF2B5EF4-FFF2-40B4-BE49-F238E27FC236}">
                <a16:creationId xmlns:a16="http://schemas.microsoft.com/office/drawing/2014/main" id="{F8BB6D36-4788-35CD-E3C9-072A2834DA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85" y="7094607"/>
            <a:ext cx="484444" cy="561270"/>
          </a:xfrm>
          <a:prstGeom prst="rect">
            <a:avLst/>
          </a:prstGeom>
        </p:spPr>
      </p:pic>
      <p:sp>
        <p:nvSpPr>
          <p:cNvPr id="94" name="吹き出し: 角を丸めた四角形 93">
            <a:extLst>
              <a:ext uri="{FF2B5EF4-FFF2-40B4-BE49-F238E27FC236}">
                <a16:creationId xmlns:a16="http://schemas.microsoft.com/office/drawing/2014/main" id="{1AA396DB-1BD0-1385-7E83-C71B24BCA418}"/>
              </a:ext>
            </a:extLst>
          </p:cNvPr>
          <p:cNvSpPr/>
          <p:nvPr/>
        </p:nvSpPr>
        <p:spPr>
          <a:xfrm>
            <a:off x="897768" y="6909369"/>
            <a:ext cx="5671847" cy="820880"/>
          </a:xfrm>
          <a:prstGeom prst="wedgeRoundRectCallout">
            <a:avLst>
              <a:gd name="adj1" fmla="val -53405"/>
              <a:gd name="adj2" fmla="val -10349"/>
              <a:gd name="adj3" fmla="val 1666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病院の声</a:t>
            </a:r>
            <a:endParaRPr kumimoji="1" lang="en-US" altLang="ja-JP" sz="14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324000" indent="-324000"/>
            <a:r>
              <a:rPr kumimoji="1" lang="ja-JP" altLang="en-US" sz="10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　傷病者の氏名、年齢等の特定に要する時間が減り、</a:t>
            </a:r>
            <a:r>
              <a:rPr kumimoji="1" lang="ja-JP" altLang="en-US" sz="1000">
                <a:solidFill>
                  <a:srgbClr val="E9713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診療に重きを置く</a:t>
            </a:r>
            <a:r>
              <a:rPr kumimoji="1" lang="ja-JP" altLang="en-US" sz="10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ことができた。</a:t>
            </a:r>
            <a:endParaRPr kumimoji="1" lang="en-US" altLang="ja-JP" sz="10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324000" indent="-324000"/>
            <a:r>
              <a:rPr kumimoji="1" lang="ja-JP" altLang="en-US" sz="10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　正確な情報は治療に</a:t>
            </a:r>
            <a:r>
              <a:rPr kumimoji="1" lang="ja-JP" altLang="en-US" sz="1000">
                <a:solidFill>
                  <a:srgbClr val="E9713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確実に役立ちます。</a:t>
            </a:r>
            <a:r>
              <a:rPr kumimoji="1" lang="ja-JP" altLang="en-US" sz="10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重複処方の回避にも役立つと考えます。</a:t>
            </a:r>
            <a:endParaRPr kumimoji="1" lang="en-US" altLang="ja-JP" sz="10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324000" indent="-324000"/>
            <a:r>
              <a:rPr kumimoji="1" lang="ja-JP" altLang="en-US" sz="10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　飲んでいる薬が事前に分かったので、</a:t>
            </a:r>
            <a:r>
              <a:rPr kumimoji="1" lang="ja-JP" altLang="en-US" sz="1000">
                <a:solidFill>
                  <a:srgbClr val="E9713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緊急オペの事前準備</a:t>
            </a:r>
            <a:r>
              <a:rPr kumimoji="1" lang="ja-JP" altLang="en-US" sz="10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ができた。</a:t>
            </a:r>
            <a:endParaRPr kumimoji="1" lang="en-US" altLang="ja-JP" sz="10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97" name="図 9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48672D5-F68B-5A6F-2813-87AF7816E7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925">
            <a:off x="4424274" y="4612822"/>
            <a:ext cx="981226" cy="660099"/>
          </a:xfrm>
          <a:prstGeom prst="rect">
            <a:avLst/>
          </a:prstGeom>
        </p:spPr>
      </p:pic>
      <p:pic>
        <p:nvPicPr>
          <p:cNvPr id="98" name="図 9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1A56770-4254-DC4F-C34E-1F0A0D172A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133" y="4569928"/>
            <a:ext cx="933623" cy="663921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574EB97-7817-9D27-DFDF-AC28C63E3FF8}"/>
              </a:ext>
            </a:extLst>
          </p:cNvPr>
          <p:cNvSpPr/>
          <p:nvPr/>
        </p:nvSpPr>
        <p:spPr>
          <a:xfrm>
            <a:off x="375402" y="5351516"/>
            <a:ext cx="55501" cy="555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FA5EFB5B-08D2-5109-6A6D-998641CD92CD}"/>
              </a:ext>
            </a:extLst>
          </p:cNvPr>
          <p:cNvSpPr/>
          <p:nvPr/>
        </p:nvSpPr>
        <p:spPr>
          <a:xfrm>
            <a:off x="327859" y="4693742"/>
            <a:ext cx="529135" cy="529135"/>
          </a:xfrm>
          <a:custGeom>
            <a:avLst/>
            <a:gdLst>
              <a:gd name="connsiteX0" fmla="*/ 265858 w 529134"/>
              <a:gd name="connsiteY0" fmla="*/ 521907 h 529134"/>
              <a:gd name="connsiteX1" fmla="*/ 521908 w 529134"/>
              <a:gd name="connsiteY1" fmla="*/ 265858 h 529134"/>
              <a:gd name="connsiteX2" fmla="*/ 265858 w 529134"/>
              <a:gd name="connsiteY2" fmla="*/ 9679 h 529134"/>
              <a:gd name="connsiteX3" fmla="*/ 9679 w 529134"/>
              <a:gd name="connsiteY3" fmla="*/ 265729 h 529134"/>
              <a:gd name="connsiteX4" fmla="*/ 265729 w 529134"/>
              <a:gd name="connsiteY4" fmla="*/ 521778 h 52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134" h="529134">
                <a:moveTo>
                  <a:pt x="265858" y="521907"/>
                </a:moveTo>
                <a:cubicBezTo>
                  <a:pt x="407305" y="521907"/>
                  <a:pt x="521908" y="407305"/>
                  <a:pt x="521908" y="265858"/>
                </a:cubicBezTo>
                <a:cubicBezTo>
                  <a:pt x="521908" y="124411"/>
                  <a:pt x="407176" y="9679"/>
                  <a:pt x="265858" y="9679"/>
                </a:cubicBezTo>
                <a:cubicBezTo>
                  <a:pt x="124540" y="9679"/>
                  <a:pt x="9679" y="124411"/>
                  <a:pt x="9679" y="265729"/>
                </a:cubicBezTo>
                <a:cubicBezTo>
                  <a:pt x="9679" y="407046"/>
                  <a:pt x="124282" y="521778"/>
                  <a:pt x="265729" y="521778"/>
                </a:cubicBezTo>
              </a:path>
            </a:pathLst>
          </a:custGeom>
          <a:solidFill>
            <a:srgbClr val="FFFFFF"/>
          </a:solidFill>
          <a:ln w="9525" cap="flat">
            <a:solidFill>
              <a:schemeClr val="accent6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DB02E7FB-9CBC-6D14-FB04-6FE36B847B64}"/>
              </a:ext>
            </a:extLst>
          </p:cNvPr>
          <p:cNvSpPr/>
          <p:nvPr/>
        </p:nvSpPr>
        <p:spPr>
          <a:xfrm>
            <a:off x="306049" y="4671932"/>
            <a:ext cx="567852" cy="567852"/>
          </a:xfrm>
          <a:custGeom>
            <a:avLst/>
            <a:gdLst>
              <a:gd name="connsiteX0" fmla="*/ 287669 w 567851"/>
              <a:gd name="connsiteY0" fmla="*/ 565529 h 567851"/>
              <a:gd name="connsiteX1" fmla="*/ 565658 w 567851"/>
              <a:gd name="connsiteY1" fmla="*/ 287539 h 567851"/>
              <a:gd name="connsiteX2" fmla="*/ 287669 w 567851"/>
              <a:gd name="connsiteY2" fmla="*/ 9679 h 567851"/>
              <a:gd name="connsiteX3" fmla="*/ 9679 w 567851"/>
              <a:gd name="connsiteY3" fmla="*/ 287539 h 567851"/>
              <a:gd name="connsiteX4" fmla="*/ 287669 w 567851"/>
              <a:gd name="connsiteY4" fmla="*/ 565529 h 56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851" h="567851">
                <a:moveTo>
                  <a:pt x="287669" y="565529"/>
                </a:moveTo>
                <a:cubicBezTo>
                  <a:pt x="441118" y="565529"/>
                  <a:pt x="565658" y="441118"/>
                  <a:pt x="565658" y="287539"/>
                </a:cubicBezTo>
                <a:cubicBezTo>
                  <a:pt x="565658" y="133961"/>
                  <a:pt x="441118" y="9679"/>
                  <a:pt x="287669" y="9679"/>
                </a:cubicBezTo>
                <a:cubicBezTo>
                  <a:pt x="134220" y="9679"/>
                  <a:pt x="9679" y="134090"/>
                  <a:pt x="9679" y="287539"/>
                </a:cubicBezTo>
                <a:cubicBezTo>
                  <a:pt x="9679" y="440988"/>
                  <a:pt x="134091" y="565529"/>
                  <a:pt x="287669" y="565529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solidFill>
              <a:schemeClr val="accent6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F01AF72B-A644-BF51-DD0F-7D8B406C044C}"/>
              </a:ext>
            </a:extLst>
          </p:cNvPr>
          <p:cNvSpPr/>
          <p:nvPr/>
        </p:nvSpPr>
        <p:spPr>
          <a:xfrm>
            <a:off x="352851" y="5003388"/>
            <a:ext cx="477512" cy="193586"/>
          </a:xfrm>
          <a:custGeom>
            <a:avLst/>
            <a:gdLst>
              <a:gd name="connsiteX0" fmla="*/ 240866 w 477511"/>
              <a:gd name="connsiteY0" fmla="*/ 196646 h 193585"/>
              <a:gd name="connsiteX1" fmla="*/ 10112 w 477511"/>
              <a:gd name="connsiteY1" fmla="*/ 23838 h 193585"/>
              <a:gd name="connsiteX2" fmla="*/ 17597 w 477511"/>
              <a:gd name="connsiteY2" fmla="*/ 10158 h 193585"/>
              <a:gd name="connsiteX3" fmla="*/ 31406 w 477511"/>
              <a:gd name="connsiteY3" fmla="*/ 17643 h 193585"/>
              <a:gd name="connsiteX4" fmla="*/ 240866 w 477511"/>
              <a:gd name="connsiteY4" fmla="*/ 174577 h 193585"/>
              <a:gd name="connsiteX5" fmla="*/ 450326 w 477511"/>
              <a:gd name="connsiteY5" fmla="*/ 17643 h 193585"/>
              <a:gd name="connsiteX6" fmla="*/ 464006 w 477511"/>
              <a:gd name="connsiteY6" fmla="*/ 10158 h 193585"/>
              <a:gd name="connsiteX7" fmla="*/ 471491 w 477511"/>
              <a:gd name="connsiteY7" fmla="*/ 23838 h 193585"/>
              <a:gd name="connsiteX8" fmla="*/ 240737 w 477511"/>
              <a:gd name="connsiteY8" fmla="*/ 196646 h 19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511" h="193585">
                <a:moveTo>
                  <a:pt x="240866" y="196646"/>
                </a:moveTo>
                <a:cubicBezTo>
                  <a:pt x="134781" y="196646"/>
                  <a:pt x="39924" y="125535"/>
                  <a:pt x="10112" y="23838"/>
                </a:cubicBezTo>
                <a:cubicBezTo>
                  <a:pt x="8434" y="18030"/>
                  <a:pt x="11789" y="11836"/>
                  <a:pt x="17597" y="10158"/>
                </a:cubicBezTo>
                <a:cubicBezTo>
                  <a:pt x="23404" y="8480"/>
                  <a:pt x="29599" y="11836"/>
                  <a:pt x="31406" y="17643"/>
                </a:cubicBezTo>
                <a:cubicBezTo>
                  <a:pt x="58508" y="110048"/>
                  <a:pt x="144589" y="174577"/>
                  <a:pt x="240866" y="174577"/>
                </a:cubicBezTo>
                <a:cubicBezTo>
                  <a:pt x="337143" y="174577"/>
                  <a:pt x="423224" y="110048"/>
                  <a:pt x="450326" y="17643"/>
                </a:cubicBezTo>
                <a:cubicBezTo>
                  <a:pt x="452004" y="11836"/>
                  <a:pt x="458198" y="8351"/>
                  <a:pt x="464006" y="10158"/>
                </a:cubicBezTo>
                <a:cubicBezTo>
                  <a:pt x="469813" y="11836"/>
                  <a:pt x="473298" y="18030"/>
                  <a:pt x="471491" y="23838"/>
                </a:cubicBezTo>
                <a:cubicBezTo>
                  <a:pt x="441679" y="125664"/>
                  <a:pt x="346822" y="196646"/>
                  <a:pt x="240737" y="196646"/>
                </a:cubicBezTo>
              </a:path>
            </a:pathLst>
          </a:custGeom>
          <a:solidFill>
            <a:srgbClr val="FFFFFF"/>
          </a:solidFill>
          <a:ln w="9525" cap="flat">
            <a:solidFill>
              <a:schemeClr val="accent6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D1A87B97-9ED1-C241-12B3-048A3F4B19AA}"/>
              </a:ext>
            </a:extLst>
          </p:cNvPr>
          <p:cNvSpPr/>
          <p:nvPr/>
        </p:nvSpPr>
        <p:spPr>
          <a:xfrm>
            <a:off x="352980" y="4709358"/>
            <a:ext cx="477512" cy="193586"/>
          </a:xfrm>
          <a:custGeom>
            <a:avLst/>
            <a:gdLst>
              <a:gd name="connsiteX0" fmla="*/ 20694 w 477511"/>
              <a:gd name="connsiteY0" fmla="*/ 196683 h 193585"/>
              <a:gd name="connsiteX1" fmla="*/ 17597 w 477511"/>
              <a:gd name="connsiteY1" fmla="*/ 196296 h 193585"/>
              <a:gd name="connsiteX2" fmla="*/ 10112 w 477511"/>
              <a:gd name="connsiteY2" fmla="*/ 182616 h 193585"/>
              <a:gd name="connsiteX3" fmla="*/ 240737 w 477511"/>
              <a:gd name="connsiteY3" fmla="*/ 9679 h 193585"/>
              <a:gd name="connsiteX4" fmla="*/ 471491 w 477511"/>
              <a:gd name="connsiteY4" fmla="*/ 182616 h 193585"/>
              <a:gd name="connsiteX5" fmla="*/ 464006 w 477511"/>
              <a:gd name="connsiteY5" fmla="*/ 196296 h 193585"/>
              <a:gd name="connsiteX6" fmla="*/ 450197 w 477511"/>
              <a:gd name="connsiteY6" fmla="*/ 188811 h 193585"/>
              <a:gd name="connsiteX7" fmla="*/ 240737 w 477511"/>
              <a:gd name="connsiteY7" fmla="*/ 31877 h 193585"/>
              <a:gd name="connsiteX8" fmla="*/ 31277 w 477511"/>
              <a:gd name="connsiteY8" fmla="*/ 188682 h 193585"/>
              <a:gd name="connsiteX9" fmla="*/ 20694 w 477511"/>
              <a:gd name="connsiteY9" fmla="*/ 196683 h 19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7511" h="193585">
                <a:moveTo>
                  <a:pt x="20694" y="196683"/>
                </a:moveTo>
                <a:cubicBezTo>
                  <a:pt x="19662" y="196683"/>
                  <a:pt x="18629" y="196554"/>
                  <a:pt x="17597" y="196296"/>
                </a:cubicBezTo>
                <a:cubicBezTo>
                  <a:pt x="11789" y="194618"/>
                  <a:pt x="8434" y="188424"/>
                  <a:pt x="10112" y="182616"/>
                </a:cubicBezTo>
                <a:cubicBezTo>
                  <a:pt x="39795" y="80790"/>
                  <a:pt x="134652" y="9679"/>
                  <a:pt x="240737" y="9679"/>
                </a:cubicBezTo>
                <a:cubicBezTo>
                  <a:pt x="346822" y="9679"/>
                  <a:pt x="441679" y="80790"/>
                  <a:pt x="471491" y="182616"/>
                </a:cubicBezTo>
                <a:cubicBezTo>
                  <a:pt x="473169" y="188424"/>
                  <a:pt x="469813" y="194618"/>
                  <a:pt x="464006" y="196296"/>
                </a:cubicBezTo>
                <a:cubicBezTo>
                  <a:pt x="458069" y="197974"/>
                  <a:pt x="452004" y="194618"/>
                  <a:pt x="450197" y="188811"/>
                </a:cubicBezTo>
                <a:cubicBezTo>
                  <a:pt x="423095" y="96406"/>
                  <a:pt x="337014" y="31877"/>
                  <a:pt x="240737" y="31877"/>
                </a:cubicBezTo>
                <a:cubicBezTo>
                  <a:pt x="144460" y="31877"/>
                  <a:pt x="58379" y="96277"/>
                  <a:pt x="31277" y="188682"/>
                </a:cubicBezTo>
                <a:cubicBezTo>
                  <a:pt x="29857" y="193457"/>
                  <a:pt x="25469" y="196683"/>
                  <a:pt x="20694" y="196683"/>
                </a:cubicBezTo>
              </a:path>
            </a:pathLst>
          </a:custGeom>
          <a:solidFill>
            <a:srgbClr val="FFFFFF"/>
          </a:solidFill>
          <a:ln w="9525" cap="flat">
            <a:solidFill>
              <a:schemeClr val="accent6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1B2BA48-FF15-21EB-BA4B-A140101B2A27}"/>
              </a:ext>
            </a:extLst>
          </p:cNvPr>
          <p:cNvSpPr txBox="1"/>
          <p:nvPr/>
        </p:nvSpPr>
        <p:spPr>
          <a:xfrm>
            <a:off x="264147" y="4873775"/>
            <a:ext cx="668557" cy="287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ja-JP" altLang="en-US" sz="1900" b="1" i="0" u="none" strike="noStrike" baseline="30000">
                <a:solidFill>
                  <a:srgbClr val="FFFF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救命</a:t>
            </a:r>
          </a:p>
        </p:txBody>
      </p:sp>
      <p:sp>
        <p:nvSpPr>
          <p:cNvPr id="13" name="テキスト ボックス 9">
            <a:extLst>
              <a:ext uri="{FF2B5EF4-FFF2-40B4-BE49-F238E27FC236}">
                <a16:creationId xmlns:a16="http://schemas.microsoft.com/office/drawing/2014/main" id="{46F36212-21F0-CBEE-D038-1B002AD36891}"/>
              </a:ext>
            </a:extLst>
          </p:cNvPr>
          <p:cNvSpPr txBox="1"/>
          <p:nvPr/>
        </p:nvSpPr>
        <p:spPr>
          <a:xfrm>
            <a:off x="8200" y="9576882"/>
            <a:ext cx="685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連絡先</a:t>
            </a:r>
            <a:r>
              <a:rPr kumimoji="1" lang="en-US" altLang="ja-JP" sz="1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kumimoji="1" lang="ja-JP" altLang="en-US" sz="1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：　資格確認書やマイナ保険証の一般的な照会は、マイナンバー総合フリーダイヤルへ </a:t>
            </a:r>
            <a:r>
              <a:rPr kumimoji="1" lang="en-US" altLang="ja-JP" sz="1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TEL 0120-95-0178</a:t>
            </a:r>
            <a:r>
              <a:rPr kumimoji="1" lang="ja-JP" altLang="en-US" sz="1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</a:t>
            </a:r>
            <a:endParaRPr kumimoji="1" lang="en-US" altLang="ja-JP" sz="10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30E82CF-7C17-8C7D-45A6-2128F428CA20}"/>
              </a:ext>
            </a:extLst>
          </p:cNvPr>
          <p:cNvSpPr/>
          <p:nvPr/>
        </p:nvSpPr>
        <p:spPr>
          <a:xfrm>
            <a:off x="301964" y="32507"/>
            <a:ext cx="643106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ja-JP" altLang="en-US" sz="3000" b="1" cap="none" spc="0" baseline="30000" dirty="0">
                <a:ln/>
                <a:solidFill>
                  <a:schemeClr val="accent3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マイナ保険証の利用登録をお急ぎください</a:t>
            </a:r>
            <a:endParaRPr lang="ja-JP" altLang="en-US" sz="3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41F97D4-D8DF-434D-58FD-13CF8F36AAC0}"/>
              </a:ext>
            </a:extLst>
          </p:cNvPr>
          <p:cNvSpPr txBox="1"/>
          <p:nvPr/>
        </p:nvSpPr>
        <p:spPr>
          <a:xfrm>
            <a:off x="-54196" y="1608912"/>
            <a:ext cx="69173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US" altLang="ja-JP" spc="50" baseline="30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pc="50" baseline="30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マイナ保険証を利用できない等の事由がある方へは、</a:t>
            </a:r>
            <a:r>
              <a:rPr lang="en-US" altLang="ja-JP" spc="50" baseline="30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  <a:r>
              <a:rPr lang="ja-JP" altLang="en-US" spc="50" baseline="30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月に「資格確認書」を交付します。</a:t>
            </a:r>
          </a:p>
        </p:txBody>
      </p:sp>
    </p:spTree>
    <p:extLst>
      <p:ext uri="{BB962C8B-B14F-4D97-AF65-F5344CB8AC3E}">
        <p14:creationId xmlns:p14="http://schemas.microsoft.com/office/powerpoint/2010/main" val="2463550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722636-A239-9DD1-C10E-25CBD64AC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3956229C-E91A-BA0A-EDC4-C58542361336}"/>
              </a:ext>
            </a:extLst>
          </p:cNvPr>
          <p:cNvSpPr/>
          <p:nvPr/>
        </p:nvSpPr>
        <p:spPr>
          <a:xfrm>
            <a:off x="-962" y="138718"/>
            <a:ext cx="6858000" cy="46172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E3BBB43A-786D-C900-11B7-68E9CD845D59}"/>
              </a:ext>
            </a:extLst>
          </p:cNvPr>
          <p:cNvSpPr/>
          <p:nvPr/>
        </p:nvSpPr>
        <p:spPr>
          <a:xfrm>
            <a:off x="145028" y="243841"/>
            <a:ext cx="6588000" cy="4362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7" name="グラフィックス 176">
            <a:extLst>
              <a:ext uri="{FF2B5EF4-FFF2-40B4-BE49-F238E27FC236}">
                <a16:creationId xmlns:a16="http://schemas.microsoft.com/office/drawing/2014/main" id="{7871A961-858F-A402-34E4-6E2885901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9067" y="1187"/>
            <a:ext cx="4218431" cy="3960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36A157C-579E-569E-DD38-E7FEF81713D4}"/>
              </a:ext>
            </a:extLst>
          </p:cNvPr>
          <p:cNvSpPr/>
          <p:nvPr/>
        </p:nvSpPr>
        <p:spPr>
          <a:xfrm>
            <a:off x="0" y="4984191"/>
            <a:ext cx="6858000" cy="492062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7E175E6-3087-5195-277B-5CE56A503FAB}"/>
              </a:ext>
            </a:extLst>
          </p:cNvPr>
          <p:cNvSpPr/>
          <p:nvPr/>
        </p:nvSpPr>
        <p:spPr>
          <a:xfrm>
            <a:off x="145990" y="5084386"/>
            <a:ext cx="6588000" cy="4682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5795C774-A7EB-F5F6-9FEC-06745251036C}"/>
              </a:ext>
            </a:extLst>
          </p:cNvPr>
          <p:cNvGrpSpPr/>
          <p:nvPr/>
        </p:nvGrpSpPr>
        <p:grpSpPr>
          <a:xfrm>
            <a:off x="269067" y="4832876"/>
            <a:ext cx="4219394" cy="414584"/>
            <a:chOff x="183151" y="4583885"/>
            <a:chExt cx="4316380" cy="414584"/>
          </a:xfrm>
        </p:grpSpPr>
        <p:pic>
          <p:nvPicPr>
            <p:cNvPr id="40" name="グラフィックス 39">
              <a:extLst>
                <a:ext uri="{FF2B5EF4-FFF2-40B4-BE49-F238E27FC236}">
                  <a16:creationId xmlns:a16="http://schemas.microsoft.com/office/drawing/2014/main" id="{496C9CE6-8FC4-9144-9BDF-7550EACC6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3151" y="4583885"/>
              <a:ext cx="4316380" cy="396000"/>
            </a:xfrm>
            <a:prstGeom prst="rect">
              <a:avLst/>
            </a:prstGeom>
          </p:spPr>
        </p:pic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0806086E-5F61-6AD0-011D-7B2BAE1916CE}"/>
                </a:ext>
              </a:extLst>
            </p:cNvPr>
            <p:cNvSpPr txBox="1"/>
            <p:nvPr/>
          </p:nvSpPr>
          <p:spPr>
            <a:xfrm>
              <a:off x="312983" y="4700952"/>
              <a:ext cx="3582382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rtl="0"/>
              <a:r>
                <a:rPr lang="ja-JP" altLang="en-US" sz="2000" b="1" i="0" u="none" strike="noStrike" spc="100" baseline="30000">
                  <a:ln w="6350"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やることリスト</a:t>
              </a:r>
            </a:p>
          </p:txBody>
        </p:sp>
      </p:grpSp>
      <p:grpSp>
        <p:nvGrpSpPr>
          <p:cNvPr id="215" name="グラフィックス 198">
            <a:extLst>
              <a:ext uri="{FF2B5EF4-FFF2-40B4-BE49-F238E27FC236}">
                <a16:creationId xmlns:a16="http://schemas.microsoft.com/office/drawing/2014/main" id="{EC5703CD-8DD7-FEDC-DE17-061D30341CBD}"/>
              </a:ext>
            </a:extLst>
          </p:cNvPr>
          <p:cNvGrpSpPr/>
          <p:nvPr/>
        </p:nvGrpSpPr>
        <p:grpSpPr>
          <a:xfrm>
            <a:off x="3642224" y="7319702"/>
            <a:ext cx="1462503" cy="1744449"/>
            <a:chOff x="5183839" y="6990404"/>
            <a:chExt cx="1462503" cy="1744449"/>
          </a:xfrm>
        </p:grpSpPr>
        <p:sp>
          <p:nvSpPr>
            <p:cNvPr id="216" name="フリーフォーム: 図形 215">
              <a:extLst>
                <a:ext uri="{FF2B5EF4-FFF2-40B4-BE49-F238E27FC236}">
                  <a16:creationId xmlns:a16="http://schemas.microsoft.com/office/drawing/2014/main" id="{1CF3DA86-E7DB-87FF-6DA2-A355272174F0}"/>
                </a:ext>
              </a:extLst>
            </p:cNvPr>
            <p:cNvSpPr/>
            <p:nvPr/>
          </p:nvSpPr>
          <p:spPr>
            <a:xfrm>
              <a:off x="5183839" y="7170610"/>
              <a:ext cx="1462503" cy="1564243"/>
            </a:xfrm>
            <a:custGeom>
              <a:avLst/>
              <a:gdLst>
                <a:gd name="connsiteX0" fmla="*/ 12661 w 1462502"/>
                <a:gd name="connsiteY0" fmla="*/ 12661 h 1564242"/>
                <a:gd name="connsiteX1" fmla="*/ 12661 w 1462502"/>
                <a:gd name="connsiteY1" fmla="*/ 1490680 h 1564242"/>
                <a:gd name="connsiteX2" fmla="*/ 84769 w 1462502"/>
                <a:gd name="connsiteY2" fmla="*/ 1562787 h 1564242"/>
                <a:gd name="connsiteX3" fmla="*/ 1382581 w 1462502"/>
                <a:gd name="connsiteY3" fmla="*/ 1562787 h 1564242"/>
                <a:gd name="connsiteX4" fmla="*/ 1454689 w 1462502"/>
                <a:gd name="connsiteY4" fmla="*/ 1490680 h 1564242"/>
                <a:gd name="connsiteX5" fmla="*/ 1454689 w 1462502"/>
                <a:gd name="connsiteY5" fmla="*/ 84769 h 1564242"/>
                <a:gd name="connsiteX6" fmla="*/ 1382581 w 1462502"/>
                <a:gd name="connsiteY6" fmla="*/ 12661 h 1564242"/>
                <a:gd name="connsiteX7" fmla="*/ 12661 w 1462502"/>
                <a:gd name="connsiteY7" fmla="*/ 12661 h 1564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2502" h="1564242">
                  <a:moveTo>
                    <a:pt x="12661" y="12661"/>
                  </a:moveTo>
                  <a:lnTo>
                    <a:pt x="12661" y="1490680"/>
                  </a:lnTo>
                  <a:cubicBezTo>
                    <a:pt x="12661" y="1530485"/>
                    <a:pt x="44963" y="1562787"/>
                    <a:pt x="84769" y="1562787"/>
                  </a:cubicBezTo>
                  <a:lnTo>
                    <a:pt x="1382581" y="1562787"/>
                  </a:lnTo>
                  <a:cubicBezTo>
                    <a:pt x="1422387" y="1562787"/>
                    <a:pt x="1454689" y="1530485"/>
                    <a:pt x="1454689" y="1490680"/>
                  </a:cubicBezTo>
                  <a:lnTo>
                    <a:pt x="1454689" y="84769"/>
                  </a:lnTo>
                  <a:cubicBezTo>
                    <a:pt x="1454689" y="44963"/>
                    <a:pt x="1422387" y="12661"/>
                    <a:pt x="1382581" y="12661"/>
                  </a:cubicBezTo>
                  <a:lnTo>
                    <a:pt x="12661" y="12661"/>
                  </a:lnTo>
                  <a:close/>
                </a:path>
              </a:pathLst>
            </a:custGeom>
            <a:solidFill>
              <a:srgbClr val="FFF5D7"/>
            </a:solidFill>
            <a:ln w="12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17" name="フリーフォーム: 図形 216">
              <a:extLst>
                <a:ext uri="{FF2B5EF4-FFF2-40B4-BE49-F238E27FC236}">
                  <a16:creationId xmlns:a16="http://schemas.microsoft.com/office/drawing/2014/main" id="{5F8686CC-5F3B-2C22-FAB9-C2FAD615FCE6}"/>
                </a:ext>
              </a:extLst>
            </p:cNvPr>
            <p:cNvSpPr/>
            <p:nvPr/>
          </p:nvSpPr>
          <p:spPr>
            <a:xfrm>
              <a:off x="5183839" y="6990404"/>
              <a:ext cx="1348046" cy="203479"/>
            </a:xfrm>
            <a:custGeom>
              <a:avLst/>
              <a:gdLst>
                <a:gd name="connsiteX0" fmla="*/ 48779 w 1348046"/>
                <a:gd name="connsiteY0" fmla="*/ 12661 h 203478"/>
                <a:gd name="connsiteX1" fmla="*/ 12661 w 1348046"/>
                <a:gd name="connsiteY1" fmla="*/ 48779 h 203478"/>
                <a:gd name="connsiteX2" fmla="*/ 12661 w 1348046"/>
                <a:gd name="connsiteY2" fmla="*/ 192867 h 203478"/>
                <a:gd name="connsiteX3" fmla="*/ 1346464 w 1348046"/>
                <a:gd name="connsiteY3" fmla="*/ 192867 h 203478"/>
                <a:gd name="connsiteX4" fmla="*/ 1346464 w 1348046"/>
                <a:gd name="connsiteY4" fmla="*/ 48779 h 203478"/>
                <a:gd name="connsiteX5" fmla="*/ 1310474 w 1348046"/>
                <a:gd name="connsiteY5" fmla="*/ 12661 h 203478"/>
                <a:gd name="connsiteX6" fmla="*/ 48779 w 1348046"/>
                <a:gd name="connsiteY6" fmla="*/ 12661 h 203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8046" h="203478">
                  <a:moveTo>
                    <a:pt x="48779" y="12661"/>
                  </a:moveTo>
                  <a:cubicBezTo>
                    <a:pt x="28812" y="12661"/>
                    <a:pt x="12661" y="28812"/>
                    <a:pt x="12661" y="48779"/>
                  </a:cubicBezTo>
                  <a:lnTo>
                    <a:pt x="12661" y="192867"/>
                  </a:lnTo>
                  <a:lnTo>
                    <a:pt x="1346464" y="192867"/>
                  </a:lnTo>
                  <a:lnTo>
                    <a:pt x="1346464" y="48779"/>
                  </a:lnTo>
                  <a:cubicBezTo>
                    <a:pt x="1346464" y="28812"/>
                    <a:pt x="1330313" y="12661"/>
                    <a:pt x="1310474" y="12661"/>
                  </a:cubicBezTo>
                  <a:lnTo>
                    <a:pt x="48779" y="1266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6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218" name="グラフィックス 199">
            <a:extLst>
              <a:ext uri="{FF2B5EF4-FFF2-40B4-BE49-F238E27FC236}">
                <a16:creationId xmlns:a16="http://schemas.microsoft.com/office/drawing/2014/main" id="{0FDABEC6-1E0C-C74A-555E-8D32065E9BDC}"/>
              </a:ext>
            </a:extLst>
          </p:cNvPr>
          <p:cNvSpPr/>
          <p:nvPr/>
        </p:nvSpPr>
        <p:spPr>
          <a:xfrm>
            <a:off x="3723144" y="8083738"/>
            <a:ext cx="886446" cy="157091"/>
          </a:xfrm>
          <a:custGeom>
            <a:avLst/>
            <a:gdLst>
              <a:gd name="connsiteX0" fmla="*/ 93295 w 886445"/>
              <a:gd name="connsiteY0" fmla="*/ 9818 h 157090"/>
              <a:gd name="connsiteX1" fmla="*/ 10899 w 886445"/>
              <a:gd name="connsiteY1" fmla="*/ 84044 h 157090"/>
              <a:gd name="connsiteX2" fmla="*/ 93295 w 886445"/>
              <a:gd name="connsiteY2" fmla="*/ 158269 h 157090"/>
              <a:gd name="connsiteX3" fmla="*/ 793587 w 886445"/>
              <a:gd name="connsiteY3" fmla="*/ 158269 h 157090"/>
              <a:gd name="connsiteX4" fmla="*/ 875983 w 886445"/>
              <a:gd name="connsiteY4" fmla="*/ 84044 h 157090"/>
              <a:gd name="connsiteX5" fmla="*/ 793587 w 886445"/>
              <a:gd name="connsiteY5" fmla="*/ 9818 h 157090"/>
              <a:gd name="connsiteX6" fmla="*/ 93295 w 886445"/>
              <a:gd name="connsiteY6" fmla="*/ 9818 h 15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445" h="157090">
                <a:moveTo>
                  <a:pt x="93295" y="9818"/>
                </a:moveTo>
                <a:cubicBezTo>
                  <a:pt x="47810" y="9818"/>
                  <a:pt x="10899" y="43069"/>
                  <a:pt x="10899" y="84044"/>
                </a:cubicBezTo>
                <a:cubicBezTo>
                  <a:pt x="10899" y="125018"/>
                  <a:pt x="47810" y="158269"/>
                  <a:pt x="93295" y="158269"/>
                </a:cubicBezTo>
                <a:lnTo>
                  <a:pt x="793587" y="158269"/>
                </a:lnTo>
                <a:cubicBezTo>
                  <a:pt x="839072" y="158269"/>
                  <a:pt x="875983" y="125018"/>
                  <a:pt x="875983" y="84044"/>
                </a:cubicBezTo>
                <a:cubicBezTo>
                  <a:pt x="875983" y="43069"/>
                  <a:pt x="839072" y="9818"/>
                  <a:pt x="793587" y="9818"/>
                </a:cubicBezTo>
                <a:lnTo>
                  <a:pt x="93295" y="981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19" name="フリーフォーム: 図形 218">
            <a:extLst>
              <a:ext uri="{FF2B5EF4-FFF2-40B4-BE49-F238E27FC236}">
                <a16:creationId xmlns:a16="http://schemas.microsoft.com/office/drawing/2014/main" id="{FA0E24F9-85FD-2D86-475F-FDBE5351396B}"/>
              </a:ext>
            </a:extLst>
          </p:cNvPr>
          <p:cNvSpPr/>
          <p:nvPr/>
        </p:nvSpPr>
        <p:spPr>
          <a:xfrm>
            <a:off x="340626" y="7499851"/>
            <a:ext cx="3192072" cy="1564243"/>
          </a:xfrm>
          <a:custGeom>
            <a:avLst/>
            <a:gdLst>
              <a:gd name="connsiteX0" fmla="*/ 12717 w 3192071"/>
              <a:gd name="connsiteY0" fmla="*/ 12717 h 1564242"/>
              <a:gd name="connsiteX1" fmla="*/ 12717 w 3192071"/>
              <a:gd name="connsiteY1" fmla="*/ 1490736 h 1564242"/>
              <a:gd name="connsiteX2" fmla="*/ 84825 w 3192071"/>
              <a:gd name="connsiteY2" fmla="*/ 1562844 h 1564242"/>
              <a:gd name="connsiteX3" fmla="*/ 3112970 w 3192071"/>
              <a:gd name="connsiteY3" fmla="*/ 1562844 h 1564242"/>
              <a:gd name="connsiteX4" fmla="*/ 3185077 w 3192071"/>
              <a:gd name="connsiteY4" fmla="*/ 1490736 h 1564242"/>
              <a:gd name="connsiteX5" fmla="*/ 3185077 w 3192071"/>
              <a:gd name="connsiteY5" fmla="*/ 84825 h 1564242"/>
              <a:gd name="connsiteX6" fmla="*/ 3112970 w 3192071"/>
              <a:gd name="connsiteY6" fmla="*/ 12717 h 1564242"/>
              <a:gd name="connsiteX7" fmla="*/ 12717 w 3192071"/>
              <a:gd name="connsiteY7" fmla="*/ 12717 h 156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2071" h="1564242">
                <a:moveTo>
                  <a:pt x="12717" y="12717"/>
                </a:moveTo>
                <a:lnTo>
                  <a:pt x="12717" y="1490736"/>
                </a:lnTo>
                <a:cubicBezTo>
                  <a:pt x="12717" y="1530542"/>
                  <a:pt x="45020" y="1562844"/>
                  <a:pt x="84825" y="1562844"/>
                </a:cubicBezTo>
                <a:lnTo>
                  <a:pt x="3112970" y="1562844"/>
                </a:lnTo>
                <a:cubicBezTo>
                  <a:pt x="3152775" y="1562844"/>
                  <a:pt x="3185077" y="1530542"/>
                  <a:pt x="3185077" y="1490736"/>
                </a:cubicBezTo>
                <a:lnTo>
                  <a:pt x="3185077" y="84825"/>
                </a:lnTo>
                <a:cubicBezTo>
                  <a:pt x="3185077" y="45020"/>
                  <a:pt x="3152775" y="12717"/>
                  <a:pt x="3112970" y="12717"/>
                </a:cubicBezTo>
                <a:lnTo>
                  <a:pt x="12717" y="12717"/>
                </a:lnTo>
                <a:close/>
              </a:path>
            </a:pathLst>
          </a:custGeom>
          <a:solidFill>
            <a:srgbClr val="FFF5D7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20" name="フリーフォーム: 図形 219">
            <a:extLst>
              <a:ext uri="{FF2B5EF4-FFF2-40B4-BE49-F238E27FC236}">
                <a16:creationId xmlns:a16="http://schemas.microsoft.com/office/drawing/2014/main" id="{D5F25454-0B18-4A69-7F97-1AA1B149A5C1}"/>
              </a:ext>
            </a:extLst>
          </p:cNvPr>
          <p:cNvSpPr/>
          <p:nvPr/>
        </p:nvSpPr>
        <p:spPr>
          <a:xfrm>
            <a:off x="5224857" y="7499851"/>
            <a:ext cx="1348046" cy="1564243"/>
          </a:xfrm>
          <a:custGeom>
            <a:avLst/>
            <a:gdLst>
              <a:gd name="connsiteX0" fmla="*/ 12717 w 1348046"/>
              <a:gd name="connsiteY0" fmla="*/ 12717 h 1564242"/>
              <a:gd name="connsiteX1" fmla="*/ 12717 w 1348046"/>
              <a:gd name="connsiteY1" fmla="*/ 1490736 h 1564242"/>
              <a:gd name="connsiteX2" fmla="*/ 84825 w 1348046"/>
              <a:gd name="connsiteY2" fmla="*/ 1562844 h 1564242"/>
              <a:gd name="connsiteX3" fmla="*/ 1274413 w 1348046"/>
              <a:gd name="connsiteY3" fmla="*/ 1562844 h 1564242"/>
              <a:gd name="connsiteX4" fmla="*/ 1346520 w 1348046"/>
              <a:gd name="connsiteY4" fmla="*/ 1490736 h 1564242"/>
              <a:gd name="connsiteX5" fmla="*/ 1346520 w 1348046"/>
              <a:gd name="connsiteY5" fmla="*/ 84825 h 1564242"/>
              <a:gd name="connsiteX6" fmla="*/ 1274413 w 1348046"/>
              <a:gd name="connsiteY6" fmla="*/ 12717 h 1564242"/>
              <a:gd name="connsiteX7" fmla="*/ 12717 w 1348046"/>
              <a:gd name="connsiteY7" fmla="*/ 12717 h 156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8046" h="1564242">
                <a:moveTo>
                  <a:pt x="12717" y="12717"/>
                </a:moveTo>
                <a:lnTo>
                  <a:pt x="12717" y="1490736"/>
                </a:lnTo>
                <a:cubicBezTo>
                  <a:pt x="12717" y="1530542"/>
                  <a:pt x="45020" y="1562844"/>
                  <a:pt x="84825" y="1562844"/>
                </a:cubicBezTo>
                <a:lnTo>
                  <a:pt x="1274413" y="1562844"/>
                </a:lnTo>
                <a:cubicBezTo>
                  <a:pt x="1314218" y="1562844"/>
                  <a:pt x="1346520" y="1530542"/>
                  <a:pt x="1346520" y="1490736"/>
                </a:cubicBezTo>
                <a:lnTo>
                  <a:pt x="1346520" y="84825"/>
                </a:lnTo>
                <a:cubicBezTo>
                  <a:pt x="1346520" y="45020"/>
                  <a:pt x="1314218" y="12717"/>
                  <a:pt x="1274413" y="12717"/>
                </a:cubicBezTo>
                <a:lnTo>
                  <a:pt x="12717" y="12717"/>
                </a:lnTo>
                <a:close/>
              </a:path>
            </a:pathLst>
          </a:custGeom>
          <a:solidFill>
            <a:srgbClr val="FFF5D7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grpSp>
        <p:nvGrpSpPr>
          <p:cNvPr id="221" name="グラフィックス 203">
            <a:extLst>
              <a:ext uri="{FF2B5EF4-FFF2-40B4-BE49-F238E27FC236}">
                <a16:creationId xmlns:a16="http://schemas.microsoft.com/office/drawing/2014/main" id="{03D27D11-C554-9588-9F88-2A80025F6005}"/>
              </a:ext>
            </a:extLst>
          </p:cNvPr>
          <p:cNvGrpSpPr/>
          <p:nvPr/>
        </p:nvGrpSpPr>
        <p:grpSpPr>
          <a:xfrm>
            <a:off x="3701220" y="5565347"/>
            <a:ext cx="982126" cy="1108580"/>
            <a:chOff x="3850803" y="5333494"/>
            <a:chExt cx="982126" cy="1108580"/>
          </a:xfrm>
        </p:grpSpPr>
        <p:sp>
          <p:nvSpPr>
            <p:cNvPr id="222" name="フリーフォーム: 図形 221">
              <a:extLst>
                <a:ext uri="{FF2B5EF4-FFF2-40B4-BE49-F238E27FC236}">
                  <a16:creationId xmlns:a16="http://schemas.microsoft.com/office/drawing/2014/main" id="{B628EA37-DA34-16E3-4360-CAD1391AD30D}"/>
                </a:ext>
              </a:extLst>
            </p:cNvPr>
            <p:cNvSpPr/>
            <p:nvPr/>
          </p:nvSpPr>
          <p:spPr>
            <a:xfrm>
              <a:off x="3850803" y="5520123"/>
              <a:ext cx="982126" cy="921951"/>
            </a:xfrm>
            <a:custGeom>
              <a:avLst/>
              <a:gdLst>
                <a:gd name="connsiteX0" fmla="*/ 13629 w 1066828"/>
                <a:gd name="connsiteY0" fmla="*/ 835088 h 921951"/>
                <a:gd name="connsiteX1" fmla="*/ 88307 w 1066828"/>
                <a:gd name="connsiteY1" fmla="*/ 909766 h 921951"/>
                <a:gd name="connsiteX2" fmla="*/ 984311 w 1066828"/>
                <a:gd name="connsiteY2" fmla="*/ 909766 h 921951"/>
                <a:gd name="connsiteX3" fmla="*/ 1058989 w 1066828"/>
                <a:gd name="connsiteY3" fmla="*/ 835088 h 921951"/>
                <a:gd name="connsiteX4" fmla="*/ 1058989 w 1066828"/>
                <a:gd name="connsiteY4" fmla="*/ 88307 h 921951"/>
                <a:gd name="connsiteX5" fmla="*/ 984311 w 1066828"/>
                <a:gd name="connsiteY5" fmla="*/ 13629 h 921951"/>
                <a:gd name="connsiteX6" fmla="*/ 13629 w 1066828"/>
                <a:gd name="connsiteY6" fmla="*/ 13629 h 921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6828" h="921951">
                  <a:moveTo>
                    <a:pt x="13629" y="835088"/>
                  </a:moveTo>
                  <a:cubicBezTo>
                    <a:pt x="13629" y="876312"/>
                    <a:pt x="47083" y="909766"/>
                    <a:pt x="88307" y="909766"/>
                  </a:cubicBezTo>
                  <a:lnTo>
                    <a:pt x="984311" y="909766"/>
                  </a:lnTo>
                  <a:cubicBezTo>
                    <a:pt x="1025536" y="909766"/>
                    <a:pt x="1058989" y="876312"/>
                    <a:pt x="1058989" y="835088"/>
                  </a:cubicBezTo>
                  <a:lnTo>
                    <a:pt x="1058989" y="88307"/>
                  </a:lnTo>
                  <a:cubicBezTo>
                    <a:pt x="1058989" y="47083"/>
                    <a:pt x="1025536" y="13629"/>
                    <a:pt x="984311" y="13629"/>
                  </a:cubicBezTo>
                  <a:lnTo>
                    <a:pt x="13629" y="13629"/>
                  </a:lnTo>
                </a:path>
              </a:pathLst>
            </a:custGeom>
            <a:solidFill>
              <a:srgbClr val="FFF5D7"/>
            </a:solidFill>
            <a:ln w="131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3" name="フリーフォーム: 図形 222">
              <a:extLst>
                <a:ext uri="{FF2B5EF4-FFF2-40B4-BE49-F238E27FC236}">
                  <a16:creationId xmlns:a16="http://schemas.microsoft.com/office/drawing/2014/main" id="{BE32D839-FEE6-B6FA-59F6-53E7A4E0150A}"/>
                </a:ext>
              </a:extLst>
            </p:cNvPr>
            <p:cNvSpPr/>
            <p:nvPr/>
          </p:nvSpPr>
          <p:spPr>
            <a:xfrm>
              <a:off x="3850803" y="5333494"/>
              <a:ext cx="829755" cy="210732"/>
            </a:xfrm>
            <a:custGeom>
              <a:avLst/>
              <a:gdLst>
                <a:gd name="connsiteX0" fmla="*/ 13629 w 829755"/>
                <a:gd name="connsiteY0" fmla="*/ 200258 h 210731"/>
                <a:gd name="connsiteX1" fmla="*/ 817438 w 829755"/>
                <a:gd name="connsiteY1" fmla="*/ 200258 h 210731"/>
                <a:gd name="connsiteX2" fmla="*/ 817438 w 829755"/>
                <a:gd name="connsiteY2" fmla="*/ 51034 h 210731"/>
                <a:gd name="connsiteX3" fmla="*/ 780165 w 829755"/>
                <a:gd name="connsiteY3" fmla="*/ 13629 h 210731"/>
                <a:gd name="connsiteX4" fmla="*/ 51034 w 829755"/>
                <a:gd name="connsiteY4" fmla="*/ 13629 h 210731"/>
                <a:gd name="connsiteX5" fmla="*/ 13629 w 829755"/>
                <a:gd name="connsiteY5" fmla="*/ 51034 h 21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9755" h="210731">
                  <a:moveTo>
                    <a:pt x="13629" y="200258"/>
                  </a:moveTo>
                  <a:lnTo>
                    <a:pt x="817438" y="200258"/>
                  </a:lnTo>
                  <a:lnTo>
                    <a:pt x="817438" y="51034"/>
                  </a:lnTo>
                  <a:cubicBezTo>
                    <a:pt x="817438" y="30356"/>
                    <a:pt x="800712" y="13629"/>
                    <a:pt x="780165" y="13629"/>
                  </a:cubicBezTo>
                  <a:lnTo>
                    <a:pt x="51034" y="13629"/>
                  </a:lnTo>
                  <a:cubicBezTo>
                    <a:pt x="30356" y="13629"/>
                    <a:pt x="13629" y="30356"/>
                    <a:pt x="13629" y="51034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131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224" name="フリーフォーム: 図形 223">
            <a:extLst>
              <a:ext uri="{FF2B5EF4-FFF2-40B4-BE49-F238E27FC236}">
                <a16:creationId xmlns:a16="http://schemas.microsoft.com/office/drawing/2014/main" id="{86103DB8-685B-97B9-4C6F-35C11D1C620A}"/>
              </a:ext>
            </a:extLst>
          </p:cNvPr>
          <p:cNvSpPr/>
          <p:nvPr/>
        </p:nvSpPr>
        <p:spPr>
          <a:xfrm>
            <a:off x="346520" y="5749348"/>
            <a:ext cx="3182756" cy="920980"/>
          </a:xfrm>
          <a:custGeom>
            <a:avLst/>
            <a:gdLst>
              <a:gd name="connsiteX0" fmla="*/ 12706 w 3265411"/>
              <a:gd name="connsiteY0" fmla="*/ 13157 h 920979"/>
              <a:gd name="connsiteX1" fmla="*/ 12706 w 3265411"/>
              <a:gd name="connsiteY1" fmla="*/ 833618 h 920979"/>
              <a:gd name="connsiteX2" fmla="*/ 84748 w 3265411"/>
              <a:gd name="connsiteY2" fmla="*/ 908218 h 920979"/>
              <a:gd name="connsiteX3" fmla="*/ 3182188 w 3265411"/>
              <a:gd name="connsiteY3" fmla="*/ 908218 h 920979"/>
              <a:gd name="connsiteX4" fmla="*/ 3254231 w 3265411"/>
              <a:gd name="connsiteY4" fmla="*/ 833618 h 920979"/>
              <a:gd name="connsiteX5" fmla="*/ 3254231 w 3265411"/>
              <a:gd name="connsiteY5" fmla="*/ 87756 h 920979"/>
              <a:gd name="connsiteX6" fmla="*/ 3182188 w 3265411"/>
              <a:gd name="connsiteY6" fmla="*/ 13157 h 920979"/>
              <a:gd name="connsiteX7" fmla="*/ 12706 w 3265411"/>
              <a:gd name="connsiteY7" fmla="*/ 13157 h 92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5411" h="920979">
                <a:moveTo>
                  <a:pt x="12706" y="13157"/>
                </a:moveTo>
                <a:lnTo>
                  <a:pt x="12706" y="833618"/>
                </a:lnTo>
                <a:cubicBezTo>
                  <a:pt x="12706" y="874799"/>
                  <a:pt x="44979" y="908218"/>
                  <a:pt x="84748" y="908218"/>
                </a:cubicBezTo>
                <a:lnTo>
                  <a:pt x="3182188" y="908218"/>
                </a:lnTo>
                <a:cubicBezTo>
                  <a:pt x="3221958" y="908218"/>
                  <a:pt x="3254231" y="874799"/>
                  <a:pt x="3254231" y="833618"/>
                </a:cubicBezTo>
                <a:lnTo>
                  <a:pt x="3254231" y="87756"/>
                </a:lnTo>
                <a:cubicBezTo>
                  <a:pt x="3254231" y="46575"/>
                  <a:pt x="3221958" y="13157"/>
                  <a:pt x="3182188" y="13157"/>
                </a:cubicBezTo>
                <a:lnTo>
                  <a:pt x="12706" y="13157"/>
                </a:lnTo>
                <a:close/>
              </a:path>
            </a:pathLst>
          </a:custGeom>
          <a:solidFill>
            <a:srgbClr val="FFF5D7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25" name="フリーフォーム: 図形 224">
            <a:extLst>
              <a:ext uri="{FF2B5EF4-FFF2-40B4-BE49-F238E27FC236}">
                <a16:creationId xmlns:a16="http://schemas.microsoft.com/office/drawing/2014/main" id="{34FE956C-8198-FB67-C2E7-F7F527F4AEA1}"/>
              </a:ext>
            </a:extLst>
          </p:cNvPr>
          <p:cNvSpPr/>
          <p:nvPr/>
        </p:nvSpPr>
        <p:spPr>
          <a:xfrm>
            <a:off x="423778" y="5816711"/>
            <a:ext cx="1489818" cy="763098"/>
          </a:xfrm>
          <a:custGeom>
            <a:avLst/>
            <a:gdLst>
              <a:gd name="connsiteX0" fmla="*/ 1489384 w 1562823"/>
              <a:gd name="connsiteY0" fmla="*/ 13157 h 763097"/>
              <a:gd name="connsiteX1" fmla="*/ 1561426 w 1562823"/>
              <a:gd name="connsiteY1" fmla="*/ 87756 h 763097"/>
              <a:gd name="connsiteX2" fmla="*/ 1561426 w 1562823"/>
              <a:gd name="connsiteY2" fmla="*/ 684420 h 763097"/>
              <a:gd name="connsiteX3" fmla="*/ 1489384 w 1562823"/>
              <a:gd name="connsiteY3" fmla="*/ 759019 h 763097"/>
              <a:gd name="connsiteX4" fmla="*/ 84748 w 1562823"/>
              <a:gd name="connsiteY4" fmla="*/ 759019 h 763097"/>
              <a:gd name="connsiteX5" fmla="*/ 12706 w 1562823"/>
              <a:gd name="connsiteY5" fmla="*/ 684420 h 763097"/>
              <a:gd name="connsiteX6" fmla="*/ 12706 w 1562823"/>
              <a:gd name="connsiteY6" fmla="*/ 87756 h 763097"/>
              <a:gd name="connsiteX7" fmla="*/ 84748 w 1562823"/>
              <a:gd name="connsiteY7" fmla="*/ 13157 h 76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823" h="763097">
                <a:moveTo>
                  <a:pt x="1489384" y="13157"/>
                </a:moveTo>
                <a:cubicBezTo>
                  <a:pt x="1529172" y="13157"/>
                  <a:pt x="1561426" y="46556"/>
                  <a:pt x="1561426" y="87756"/>
                </a:cubicBezTo>
                <a:lnTo>
                  <a:pt x="1561426" y="684420"/>
                </a:lnTo>
                <a:cubicBezTo>
                  <a:pt x="1561426" y="725620"/>
                  <a:pt x="1529172" y="759019"/>
                  <a:pt x="1489384" y="759019"/>
                </a:cubicBezTo>
                <a:lnTo>
                  <a:pt x="84748" y="759019"/>
                </a:lnTo>
                <a:cubicBezTo>
                  <a:pt x="44960" y="759019"/>
                  <a:pt x="12706" y="725620"/>
                  <a:pt x="12706" y="684420"/>
                </a:cubicBezTo>
                <a:lnTo>
                  <a:pt x="12706" y="87756"/>
                </a:lnTo>
                <a:cubicBezTo>
                  <a:pt x="12706" y="46556"/>
                  <a:pt x="44960" y="13157"/>
                  <a:pt x="84748" y="1315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26" name="フリーフォーム: 図形 225">
            <a:extLst>
              <a:ext uri="{FF2B5EF4-FFF2-40B4-BE49-F238E27FC236}">
                <a16:creationId xmlns:a16="http://schemas.microsoft.com/office/drawing/2014/main" id="{8B2FAF6E-E4D5-970E-9A0B-52272E2012FC}"/>
              </a:ext>
            </a:extLst>
          </p:cNvPr>
          <p:cNvSpPr/>
          <p:nvPr/>
        </p:nvSpPr>
        <p:spPr>
          <a:xfrm>
            <a:off x="1997426" y="5816711"/>
            <a:ext cx="698824" cy="763098"/>
          </a:xfrm>
          <a:custGeom>
            <a:avLst/>
            <a:gdLst>
              <a:gd name="connsiteX0" fmla="*/ 625002 w 698823"/>
              <a:gd name="connsiteY0" fmla="*/ 13157 h 763097"/>
              <a:gd name="connsiteX1" fmla="*/ 697045 w 698823"/>
              <a:gd name="connsiteY1" fmla="*/ 87756 h 763097"/>
              <a:gd name="connsiteX2" fmla="*/ 697045 w 698823"/>
              <a:gd name="connsiteY2" fmla="*/ 684420 h 763097"/>
              <a:gd name="connsiteX3" fmla="*/ 625002 w 698823"/>
              <a:gd name="connsiteY3" fmla="*/ 759019 h 763097"/>
              <a:gd name="connsiteX4" fmla="*/ 84748 w 698823"/>
              <a:gd name="connsiteY4" fmla="*/ 759019 h 763097"/>
              <a:gd name="connsiteX5" fmla="*/ 12706 w 698823"/>
              <a:gd name="connsiteY5" fmla="*/ 684420 h 763097"/>
              <a:gd name="connsiteX6" fmla="*/ 12706 w 698823"/>
              <a:gd name="connsiteY6" fmla="*/ 87756 h 763097"/>
              <a:gd name="connsiteX7" fmla="*/ 84748 w 698823"/>
              <a:gd name="connsiteY7" fmla="*/ 13157 h 76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8823" h="763097">
                <a:moveTo>
                  <a:pt x="625002" y="13157"/>
                </a:moveTo>
                <a:cubicBezTo>
                  <a:pt x="664790" y="13157"/>
                  <a:pt x="697045" y="46556"/>
                  <a:pt x="697045" y="87756"/>
                </a:cubicBezTo>
                <a:lnTo>
                  <a:pt x="697045" y="684420"/>
                </a:lnTo>
                <a:cubicBezTo>
                  <a:pt x="697045" y="725620"/>
                  <a:pt x="664790" y="759019"/>
                  <a:pt x="625002" y="759019"/>
                </a:cubicBezTo>
                <a:lnTo>
                  <a:pt x="84748" y="759019"/>
                </a:lnTo>
                <a:cubicBezTo>
                  <a:pt x="44960" y="759019"/>
                  <a:pt x="12706" y="725620"/>
                  <a:pt x="12706" y="684420"/>
                </a:cubicBezTo>
                <a:lnTo>
                  <a:pt x="12706" y="87756"/>
                </a:lnTo>
                <a:cubicBezTo>
                  <a:pt x="12706" y="46556"/>
                  <a:pt x="44960" y="13157"/>
                  <a:pt x="84748" y="1315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27" name="フリーフォーム: 図形 226">
            <a:extLst>
              <a:ext uri="{FF2B5EF4-FFF2-40B4-BE49-F238E27FC236}">
                <a16:creationId xmlns:a16="http://schemas.microsoft.com/office/drawing/2014/main" id="{47DD54C6-955D-6A46-F41E-EA2D32A9924F}"/>
              </a:ext>
            </a:extLst>
          </p:cNvPr>
          <p:cNvSpPr/>
          <p:nvPr/>
        </p:nvSpPr>
        <p:spPr>
          <a:xfrm>
            <a:off x="2754316" y="5816711"/>
            <a:ext cx="698824" cy="763098"/>
          </a:xfrm>
          <a:custGeom>
            <a:avLst/>
            <a:gdLst>
              <a:gd name="connsiteX0" fmla="*/ 625002 w 698823"/>
              <a:gd name="connsiteY0" fmla="*/ 13157 h 763097"/>
              <a:gd name="connsiteX1" fmla="*/ 697045 w 698823"/>
              <a:gd name="connsiteY1" fmla="*/ 87756 h 763097"/>
              <a:gd name="connsiteX2" fmla="*/ 697045 w 698823"/>
              <a:gd name="connsiteY2" fmla="*/ 684420 h 763097"/>
              <a:gd name="connsiteX3" fmla="*/ 625002 w 698823"/>
              <a:gd name="connsiteY3" fmla="*/ 759019 h 763097"/>
              <a:gd name="connsiteX4" fmla="*/ 84748 w 698823"/>
              <a:gd name="connsiteY4" fmla="*/ 759019 h 763097"/>
              <a:gd name="connsiteX5" fmla="*/ 12706 w 698823"/>
              <a:gd name="connsiteY5" fmla="*/ 684420 h 763097"/>
              <a:gd name="connsiteX6" fmla="*/ 12706 w 698823"/>
              <a:gd name="connsiteY6" fmla="*/ 87756 h 763097"/>
              <a:gd name="connsiteX7" fmla="*/ 84748 w 698823"/>
              <a:gd name="connsiteY7" fmla="*/ 13157 h 76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8823" h="763097">
                <a:moveTo>
                  <a:pt x="625002" y="13157"/>
                </a:moveTo>
                <a:cubicBezTo>
                  <a:pt x="664790" y="13157"/>
                  <a:pt x="697045" y="46556"/>
                  <a:pt x="697045" y="87756"/>
                </a:cubicBezTo>
                <a:lnTo>
                  <a:pt x="697045" y="684420"/>
                </a:lnTo>
                <a:cubicBezTo>
                  <a:pt x="697045" y="725620"/>
                  <a:pt x="664790" y="759019"/>
                  <a:pt x="625002" y="759019"/>
                </a:cubicBezTo>
                <a:lnTo>
                  <a:pt x="84748" y="759019"/>
                </a:lnTo>
                <a:cubicBezTo>
                  <a:pt x="44960" y="759019"/>
                  <a:pt x="12706" y="725620"/>
                  <a:pt x="12706" y="684420"/>
                </a:cubicBezTo>
                <a:lnTo>
                  <a:pt x="12706" y="87756"/>
                </a:lnTo>
                <a:cubicBezTo>
                  <a:pt x="12706" y="46556"/>
                  <a:pt x="44960" y="13157"/>
                  <a:pt x="84748" y="1315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28" name="フリーフォーム: 図形 227">
            <a:extLst>
              <a:ext uri="{FF2B5EF4-FFF2-40B4-BE49-F238E27FC236}">
                <a16:creationId xmlns:a16="http://schemas.microsoft.com/office/drawing/2014/main" id="{C9866018-AE9A-9057-56DE-2C41478FE87C}"/>
              </a:ext>
            </a:extLst>
          </p:cNvPr>
          <p:cNvSpPr/>
          <p:nvPr/>
        </p:nvSpPr>
        <p:spPr>
          <a:xfrm>
            <a:off x="346521" y="5560963"/>
            <a:ext cx="520941" cy="210510"/>
          </a:xfrm>
          <a:custGeom>
            <a:avLst/>
            <a:gdLst>
              <a:gd name="connsiteX0" fmla="*/ 48791 w 520941"/>
              <a:gd name="connsiteY0" fmla="*/ 13157 h 210509"/>
              <a:gd name="connsiteX1" fmla="*/ 12706 w 520941"/>
              <a:gd name="connsiteY1" fmla="*/ 50522 h 210509"/>
              <a:gd name="connsiteX2" fmla="*/ 12706 w 520941"/>
              <a:gd name="connsiteY2" fmla="*/ 199589 h 210509"/>
              <a:gd name="connsiteX3" fmla="*/ 516875 w 520941"/>
              <a:gd name="connsiteY3" fmla="*/ 199589 h 210509"/>
              <a:gd name="connsiteX4" fmla="*/ 516875 w 520941"/>
              <a:gd name="connsiteY4" fmla="*/ 50522 h 210509"/>
              <a:gd name="connsiteX5" fmla="*/ 480918 w 520941"/>
              <a:gd name="connsiteY5" fmla="*/ 13157 h 210509"/>
              <a:gd name="connsiteX6" fmla="*/ 48791 w 520941"/>
              <a:gd name="connsiteY6" fmla="*/ 13157 h 21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941" h="210509">
                <a:moveTo>
                  <a:pt x="48791" y="13157"/>
                </a:moveTo>
                <a:cubicBezTo>
                  <a:pt x="28842" y="13157"/>
                  <a:pt x="12706" y="29866"/>
                  <a:pt x="12706" y="50522"/>
                </a:cubicBezTo>
                <a:lnTo>
                  <a:pt x="12706" y="199589"/>
                </a:lnTo>
                <a:lnTo>
                  <a:pt x="516875" y="199589"/>
                </a:lnTo>
                <a:lnTo>
                  <a:pt x="516875" y="50522"/>
                </a:lnTo>
                <a:cubicBezTo>
                  <a:pt x="516875" y="29866"/>
                  <a:pt x="500739" y="13157"/>
                  <a:pt x="480918" y="13157"/>
                </a:cubicBezTo>
                <a:lnTo>
                  <a:pt x="48791" y="1315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29" name="フリーフォーム: 図形 228">
            <a:extLst>
              <a:ext uri="{FF2B5EF4-FFF2-40B4-BE49-F238E27FC236}">
                <a16:creationId xmlns:a16="http://schemas.microsoft.com/office/drawing/2014/main" id="{2DA6A03C-68A9-1F1D-89F6-9ECFD2A36FF7}"/>
              </a:ext>
            </a:extLst>
          </p:cNvPr>
          <p:cNvSpPr/>
          <p:nvPr/>
        </p:nvSpPr>
        <p:spPr>
          <a:xfrm>
            <a:off x="423778" y="6460407"/>
            <a:ext cx="1489818" cy="206957"/>
          </a:xfrm>
          <a:custGeom>
            <a:avLst/>
            <a:gdLst>
              <a:gd name="connsiteX0" fmla="*/ 12706 w 1562823"/>
              <a:gd name="connsiteY0" fmla="*/ 13157 h 171039"/>
              <a:gd name="connsiteX1" fmla="*/ 12706 w 1562823"/>
              <a:gd name="connsiteY1" fmla="*/ 124990 h 171039"/>
              <a:gd name="connsiteX2" fmla="*/ 48664 w 1562823"/>
              <a:gd name="connsiteY2" fmla="*/ 162356 h 171039"/>
              <a:gd name="connsiteX3" fmla="*/ 1525468 w 1562823"/>
              <a:gd name="connsiteY3" fmla="*/ 162356 h 171039"/>
              <a:gd name="connsiteX4" fmla="*/ 1561553 w 1562823"/>
              <a:gd name="connsiteY4" fmla="*/ 124990 h 171039"/>
              <a:gd name="connsiteX5" fmla="*/ 1561553 w 1562823"/>
              <a:gd name="connsiteY5" fmla="*/ 13157 h 171039"/>
              <a:gd name="connsiteX6" fmla="*/ 12706 w 1562823"/>
              <a:gd name="connsiteY6" fmla="*/ 13157 h 171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2823" h="171039">
                <a:moveTo>
                  <a:pt x="12706" y="13157"/>
                </a:moveTo>
                <a:lnTo>
                  <a:pt x="12706" y="124990"/>
                </a:lnTo>
                <a:cubicBezTo>
                  <a:pt x="12706" y="145646"/>
                  <a:pt x="28842" y="162356"/>
                  <a:pt x="48664" y="162356"/>
                </a:cubicBezTo>
                <a:lnTo>
                  <a:pt x="1525468" y="162356"/>
                </a:lnTo>
                <a:cubicBezTo>
                  <a:pt x="1545417" y="162356"/>
                  <a:pt x="1561553" y="145646"/>
                  <a:pt x="1561553" y="124990"/>
                </a:cubicBezTo>
                <a:lnTo>
                  <a:pt x="1561553" y="13157"/>
                </a:lnTo>
                <a:lnTo>
                  <a:pt x="12706" y="1315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30" name="テキスト ボックス 229">
            <a:extLst>
              <a:ext uri="{FF2B5EF4-FFF2-40B4-BE49-F238E27FC236}">
                <a16:creationId xmlns:a16="http://schemas.microsoft.com/office/drawing/2014/main" id="{F3A7AFBF-F4DE-C31D-7BCF-6DF7EEC36C8F}"/>
              </a:ext>
            </a:extLst>
          </p:cNvPr>
          <p:cNvSpPr txBox="1"/>
          <p:nvPr/>
        </p:nvSpPr>
        <p:spPr>
          <a:xfrm>
            <a:off x="591685" y="5308468"/>
            <a:ext cx="6060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pc="-30" baseline="3000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有効なマイナンバーカードをお持ちでない方は、まずは有効なカードを取得</a:t>
            </a:r>
          </a:p>
        </p:txBody>
      </p:sp>
      <p:cxnSp>
        <p:nvCxnSpPr>
          <p:cNvPr id="231" name="直線コネクタ 230">
            <a:extLst>
              <a:ext uri="{FF2B5EF4-FFF2-40B4-BE49-F238E27FC236}">
                <a16:creationId xmlns:a16="http://schemas.microsoft.com/office/drawing/2014/main" id="{E26B21DB-61B7-7A48-7166-5578B197F8C6}"/>
              </a:ext>
            </a:extLst>
          </p:cNvPr>
          <p:cNvCxnSpPr>
            <a:cxnSpLocks/>
          </p:cNvCxnSpPr>
          <p:nvPr/>
        </p:nvCxnSpPr>
        <p:spPr>
          <a:xfrm flipH="1">
            <a:off x="638554" y="5497677"/>
            <a:ext cx="4932000" cy="0"/>
          </a:xfrm>
          <a:prstGeom prst="line">
            <a:avLst/>
          </a:prstGeom>
          <a:ln w="22225" cap="flat" cmpd="sng" algn="ctr">
            <a:solidFill>
              <a:schemeClr val="accent6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2" name="直線コネクタ 231">
            <a:extLst>
              <a:ext uri="{FF2B5EF4-FFF2-40B4-BE49-F238E27FC236}">
                <a16:creationId xmlns:a16="http://schemas.microsoft.com/office/drawing/2014/main" id="{5572105D-BBDD-E8BA-0552-6D9691B5D14F}"/>
              </a:ext>
            </a:extLst>
          </p:cNvPr>
          <p:cNvCxnSpPr>
            <a:cxnSpLocks/>
          </p:cNvCxnSpPr>
          <p:nvPr/>
        </p:nvCxnSpPr>
        <p:spPr>
          <a:xfrm flipH="1">
            <a:off x="638555" y="7068812"/>
            <a:ext cx="3780000" cy="0"/>
          </a:xfrm>
          <a:prstGeom prst="line">
            <a:avLst/>
          </a:prstGeom>
          <a:ln w="22225" cap="flat" cmpd="sng" algn="ctr">
            <a:solidFill>
              <a:schemeClr val="accent6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3" name="テキスト ボックス 232">
            <a:extLst>
              <a:ext uri="{FF2B5EF4-FFF2-40B4-BE49-F238E27FC236}">
                <a16:creationId xmlns:a16="http://schemas.microsoft.com/office/drawing/2014/main" id="{BFF685B4-379E-EDE0-5CDB-92D96CB341A4}"/>
              </a:ext>
            </a:extLst>
          </p:cNvPr>
          <p:cNvSpPr txBox="1"/>
          <p:nvPr/>
        </p:nvSpPr>
        <p:spPr>
          <a:xfrm>
            <a:off x="842389" y="5587419"/>
            <a:ext cx="25003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以下の</a:t>
            </a:r>
            <a:r>
              <a:rPr kumimoji="1" lang="en-US" altLang="ja-JP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kumimoji="1" lang="ja-JP" altLang="en-US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通りです。詳細は、</a:t>
            </a:r>
            <a:r>
              <a:rPr kumimoji="1" lang="en-US" altLang="ja-JP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QR</a:t>
            </a:r>
            <a:r>
              <a:rPr kumimoji="1" lang="ja-JP" altLang="en-US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コードを</a:t>
            </a:r>
            <a:r>
              <a:rPr kumimoji="1" lang="ja-JP" altLang="en-US" sz="7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ご参照ください。</a:t>
            </a:r>
            <a:endParaRPr kumimoji="1" lang="en-US" altLang="ja-JP" sz="700" dirty="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4" name="テキスト ボックス 233">
            <a:extLst>
              <a:ext uri="{FF2B5EF4-FFF2-40B4-BE49-F238E27FC236}">
                <a16:creationId xmlns:a16="http://schemas.microsoft.com/office/drawing/2014/main" id="{12E854FB-AC13-5644-D232-6CE2B9A11425}"/>
              </a:ext>
            </a:extLst>
          </p:cNvPr>
          <p:cNvSpPr txBox="1"/>
          <p:nvPr/>
        </p:nvSpPr>
        <p:spPr>
          <a:xfrm>
            <a:off x="269068" y="7082800"/>
            <a:ext cx="39409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spc="2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マイナンバーカードを健康保険証として利用するには、申込みが必要です。</a:t>
            </a:r>
            <a:endParaRPr kumimoji="1" lang="en-US" altLang="ja-JP" sz="900" spc="2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5" name="テキスト ボックス 234">
            <a:extLst>
              <a:ext uri="{FF2B5EF4-FFF2-40B4-BE49-F238E27FC236}">
                <a16:creationId xmlns:a16="http://schemas.microsoft.com/office/drawing/2014/main" id="{B8694B84-6C9C-DF90-B529-5C89E2CE4A90}"/>
              </a:ext>
            </a:extLst>
          </p:cNvPr>
          <p:cNvSpPr txBox="1"/>
          <p:nvPr/>
        </p:nvSpPr>
        <p:spPr>
          <a:xfrm>
            <a:off x="4188971" y="7114567"/>
            <a:ext cx="11968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7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以下から選択</a:t>
            </a:r>
            <a:endParaRPr kumimoji="1" lang="en-US" altLang="ja-JP" sz="70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7" name="二等辺三角形 236">
            <a:extLst>
              <a:ext uri="{FF2B5EF4-FFF2-40B4-BE49-F238E27FC236}">
                <a16:creationId xmlns:a16="http://schemas.microsoft.com/office/drawing/2014/main" id="{1E1CC8EF-DA41-1B8B-E5A0-268A0E8754FA}"/>
              </a:ext>
            </a:extLst>
          </p:cNvPr>
          <p:cNvSpPr/>
          <p:nvPr/>
        </p:nvSpPr>
        <p:spPr>
          <a:xfrm rot="5400000">
            <a:off x="3525840" y="6158591"/>
            <a:ext cx="198120" cy="77839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239" name="テキスト ボックス 238">
            <a:extLst>
              <a:ext uri="{FF2B5EF4-FFF2-40B4-BE49-F238E27FC236}">
                <a16:creationId xmlns:a16="http://schemas.microsoft.com/office/drawing/2014/main" id="{87875828-378D-2469-1FE3-F88F51B98027}"/>
              </a:ext>
            </a:extLst>
          </p:cNvPr>
          <p:cNvSpPr txBox="1"/>
          <p:nvPr/>
        </p:nvSpPr>
        <p:spPr>
          <a:xfrm>
            <a:off x="5502389" y="7675340"/>
            <a:ext cx="92999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ja-JP" altLang="en-US" sz="1500" spc="-3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医療機関・薬局</a:t>
            </a:r>
            <a:r>
              <a:rPr lang="ja-JP" altLang="en-US" sz="1500" spc="12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の顔認証付き</a:t>
            </a:r>
            <a:r>
              <a:rPr lang="ja-JP" altLang="en-US" sz="1500" spc="-3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カードリーダー</a:t>
            </a:r>
            <a:r>
              <a:rPr lang="ja-JP" altLang="en-US" sz="1500" spc="-10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から申し込めます</a:t>
            </a:r>
          </a:p>
        </p:txBody>
      </p:sp>
      <p:sp>
        <p:nvSpPr>
          <p:cNvPr id="240" name="テキスト ボックス 239">
            <a:extLst>
              <a:ext uri="{FF2B5EF4-FFF2-40B4-BE49-F238E27FC236}">
                <a16:creationId xmlns:a16="http://schemas.microsoft.com/office/drawing/2014/main" id="{5146C3C6-E858-6B36-88E8-970848E03A3F}"/>
              </a:ext>
            </a:extLst>
          </p:cNvPr>
          <p:cNvSpPr txBox="1"/>
          <p:nvPr/>
        </p:nvSpPr>
        <p:spPr>
          <a:xfrm>
            <a:off x="494482" y="7591129"/>
            <a:ext cx="11619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spc="-3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下記３つを準備</a:t>
            </a:r>
          </a:p>
        </p:txBody>
      </p:sp>
      <p:sp>
        <p:nvSpPr>
          <p:cNvPr id="241" name="テキスト ボックス 240">
            <a:extLst>
              <a:ext uri="{FF2B5EF4-FFF2-40B4-BE49-F238E27FC236}">
                <a16:creationId xmlns:a16="http://schemas.microsoft.com/office/drawing/2014/main" id="{3971E405-B60B-89B1-D53C-84A590256A0A}"/>
              </a:ext>
            </a:extLst>
          </p:cNvPr>
          <p:cNvSpPr txBox="1"/>
          <p:nvPr/>
        </p:nvSpPr>
        <p:spPr>
          <a:xfrm>
            <a:off x="351375" y="7716434"/>
            <a:ext cx="2087636" cy="495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kumimoji="1" lang="ja-JP" altLang="en-US" sz="850" b="1" spc="-60">
                <a:solidFill>
                  <a:srgbClr val="54823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❶</a:t>
            </a:r>
            <a:r>
              <a:rPr kumimoji="1" lang="ja-JP" altLang="en-US" sz="850" b="1" u="sng" spc="-60">
                <a:solidFill>
                  <a:srgbClr val="54823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</a:t>
            </a:r>
          </a:p>
          <a:p>
            <a:pPr>
              <a:lnSpc>
                <a:spcPts val="1100"/>
              </a:lnSpc>
            </a:pPr>
            <a:r>
              <a:rPr kumimoji="1" lang="ja-JP" altLang="en-US" sz="850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❷マイナンバーカード読取対応のスマホ</a:t>
            </a:r>
          </a:p>
          <a:p>
            <a:pPr>
              <a:lnSpc>
                <a:spcPts val="1100"/>
              </a:lnSpc>
            </a:pPr>
            <a:r>
              <a:rPr kumimoji="1" lang="ja-JP" altLang="en-US" sz="850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❸アプリ「マイナポータル」のインストール</a:t>
            </a:r>
            <a:endParaRPr kumimoji="1" lang="en-US" altLang="ja-JP" sz="850" spc="-6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2" name="テキスト ボックス 241">
            <a:extLst>
              <a:ext uri="{FF2B5EF4-FFF2-40B4-BE49-F238E27FC236}">
                <a16:creationId xmlns:a16="http://schemas.microsoft.com/office/drawing/2014/main" id="{9821A06D-BB0F-2353-6D7C-3653CA896FA6}"/>
              </a:ext>
            </a:extLst>
          </p:cNvPr>
          <p:cNvSpPr txBox="1"/>
          <p:nvPr/>
        </p:nvSpPr>
        <p:spPr>
          <a:xfrm>
            <a:off x="835806" y="8155476"/>
            <a:ext cx="2087636" cy="843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850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「マイナポータル」にログインする。</a:t>
            </a:r>
          </a:p>
          <a:p>
            <a:pPr>
              <a:lnSpc>
                <a:spcPct val="150000"/>
              </a:lnSpc>
            </a:pPr>
            <a:r>
              <a:rPr kumimoji="1" lang="ja-JP" altLang="en-US" sz="850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「健康保険証」をタップする。</a:t>
            </a:r>
          </a:p>
          <a:p>
            <a:pPr>
              <a:lnSpc>
                <a:spcPct val="150000"/>
              </a:lnSpc>
            </a:pPr>
            <a:r>
              <a:rPr kumimoji="1" lang="ja-JP" altLang="en-US" sz="850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健康保険証利用に同意する。</a:t>
            </a:r>
          </a:p>
          <a:p>
            <a:pPr>
              <a:lnSpc>
                <a:spcPct val="150000"/>
              </a:lnSpc>
            </a:pPr>
            <a:r>
              <a:rPr kumimoji="1" lang="ja-JP" altLang="en-US" sz="850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「登録」をタップする。</a:t>
            </a:r>
            <a:endParaRPr kumimoji="1" lang="en-US" altLang="ja-JP" sz="850" spc="-6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3" name="テキスト ボックス 242">
            <a:extLst>
              <a:ext uri="{FF2B5EF4-FFF2-40B4-BE49-F238E27FC236}">
                <a16:creationId xmlns:a16="http://schemas.microsoft.com/office/drawing/2014/main" id="{53328499-182A-5939-20B3-6903B2A4A67F}"/>
              </a:ext>
            </a:extLst>
          </p:cNvPr>
          <p:cNvSpPr txBox="1"/>
          <p:nvPr/>
        </p:nvSpPr>
        <p:spPr>
          <a:xfrm>
            <a:off x="2283574" y="8048655"/>
            <a:ext cx="501338" cy="19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kumimoji="1" lang="en-US" altLang="ja-JP" sz="650" b="1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iPhone</a:t>
            </a:r>
            <a:endParaRPr kumimoji="1" lang="en-US" altLang="ja-JP" sz="650" b="1" spc="-6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4" name="テキスト ボックス 243">
            <a:extLst>
              <a:ext uri="{FF2B5EF4-FFF2-40B4-BE49-F238E27FC236}">
                <a16:creationId xmlns:a16="http://schemas.microsoft.com/office/drawing/2014/main" id="{3D29C47D-1C05-281E-A011-33DE156EC14A}"/>
              </a:ext>
            </a:extLst>
          </p:cNvPr>
          <p:cNvSpPr txBox="1"/>
          <p:nvPr/>
        </p:nvSpPr>
        <p:spPr>
          <a:xfrm>
            <a:off x="2864725" y="8048655"/>
            <a:ext cx="616699" cy="19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kumimoji="1" lang="en-US" altLang="ja-JP" sz="650" b="1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Android</a:t>
            </a:r>
            <a:endParaRPr kumimoji="1" lang="en-US" altLang="ja-JP" sz="650" b="1" spc="-6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46" name="図 245">
            <a:extLst>
              <a:ext uri="{FF2B5EF4-FFF2-40B4-BE49-F238E27FC236}">
                <a16:creationId xmlns:a16="http://schemas.microsoft.com/office/drawing/2014/main" id="{5883CA7B-40A0-7C8D-85C3-D5644E8985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5273" l="9948" r="89529">
                        <a14:foregroundMark x1="20419" y1="7455" x2="58115" y2="4545"/>
                        <a14:foregroundMark x1="58115" y1="4545" x2="83246" y2="9273"/>
                        <a14:foregroundMark x1="82765" y1="36364" x2="82723" y2="38727"/>
                        <a14:foregroundMark x1="83246" y1="9273" x2="82849" y2="31636"/>
                        <a14:foregroundMark x1="83445" y1="36364" x2="83246" y2="37818"/>
                        <a14:foregroundMark x1="85340" y1="22545" x2="84094" y2="31636"/>
                        <a14:foregroundMark x1="84059" y1="36364" x2="84293" y2="39091"/>
                        <a14:foregroundMark x1="83246" y1="26909" x2="83652" y2="31636"/>
                        <a14:foregroundMark x1="83495" y1="36364" x2="81152" y2="44909"/>
                        <a14:foregroundMark x1="85921" y1="36364" x2="83770" y2="47273"/>
                        <a14:foregroundMark x1="80628" y1="6909" x2="47644" y2="4000"/>
                        <a14:foregroundMark x1="47644" y1="4000" x2="20419" y2="4545"/>
                        <a14:foregroundMark x1="20419" y1="4545" x2="58115" y2="7636"/>
                        <a14:foregroundMark x1="58115" y1="7636" x2="25654" y2="5636"/>
                        <a14:foregroundMark x1="25654" y1="5636" x2="57592" y2="4909"/>
                        <a14:foregroundMark x1="57592" y1="4909" x2="27749" y2="4545"/>
                        <a14:foregroundMark x1="27749" y1="4545" x2="58115" y2="6909"/>
                        <a14:foregroundMark x1="58115" y1="6909" x2="25654" y2="6909"/>
                        <a14:foregroundMark x1="25654" y1="6909" x2="68586" y2="6182"/>
                        <a14:foregroundMark x1="68586" y1="6182" x2="36126" y2="6182"/>
                        <a14:foregroundMark x1="37173" y1="4182" x2="63351" y2="4182"/>
                        <a14:foregroundMark x1="31937" y1="4000" x2="59162" y2="4364"/>
                        <a14:foregroundMark x1="25654" y1="4364" x2="62304" y2="4727"/>
                        <a14:foregroundMark x1="15183" y1="27455" x2="17801" y2="33818"/>
                        <a14:foregroundMark x1="15183" y1="27091" x2="17277" y2="36727"/>
                        <a14:foregroundMark x1="14136" y1="30909" x2="15707" y2="49091"/>
                        <a14:foregroundMark x1="85340" y1="36364" x2="85340" y2="42909"/>
                        <a14:foregroundMark x1="84293" y1="40545" x2="82199" y2="46000"/>
                        <a14:foregroundMark x1="83770" y1="44727" x2="82199" y2="53091"/>
                        <a14:foregroundMark x1="15183" y1="44000" x2="16230" y2="45636"/>
                        <a14:foregroundMark x1="23340" y1="91445" x2="36018" y2="94087"/>
                        <a14:foregroundMark x1="74956" y1="93212" x2="83246" y2="84727"/>
                        <a14:foregroundMark x1="83246" y1="84727" x2="83246" y2="84727"/>
                        <a14:foregroundMark x1="16754" y1="88545" x2="16534" y2="88876"/>
                        <a14:foregroundMark x1="15707" y1="90000" x2="15183" y2="94000"/>
                        <a14:foregroundMark x1="15707" y1="88364" x2="15183" y2="91273"/>
                        <a14:foregroundMark x1="81675" y1="44000" x2="82723" y2="46182"/>
                        <a14:foregroundMark x1="83770" y1="42909" x2="83246" y2="46364"/>
                        <a14:foregroundMark x1="86387" y1="36182" x2="85340" y2="40000"/>
                        <a14:foregroundMark x1="84817" y1="32727" x2="84817" y2="37091"/>
                        <a14:foregroundMark x1="86387" y1="20545" x2="85340" y2="29818"/>
                        <a14:foregroundMark x1="80105" y1="4727" x2="80628" y2="9455"/>
                        <a14:foregroundMark x1="80105" y1="4364" x2="81152" y2="9455"/>
                        <a14:backgroundMark x1="32984" y1="95636" x2="53927" y2="96364"/>
                        <a14:backgroundMark x1="51832" y1="96364" x2="71728" y2="95818"/>
                        <a14:backgroundMark x1="87435" y1="31636" x2="87435" y2="327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0006" y="7904769"/>
            <a:ext cx="399359" cy="1149986"/>
          </a:xfrm>
          <a:prstGeom prst="rect">
            <a:avLst/>
          </a:prstGeom>
        </p:spPr>
      </p:pic>
      <p:sp>
        <p:nvSpPr>
          <p:cNvPr id="247" name="テキスト ボックス 246">
            <a:extLst>
              <a:ext uri="{FF2B5EF4-FFF2-40B4-BE49-F238E27FC236}">
                <a16:creationId xmlns:a16="http://schemas.microsoft.com/office/drawing/2014/main" id="{468CC0A2-7B33-1242-C0E5-32A039FCF7C4}"/>
              </a:ext>
            </a:extLst>
          </p:cNvPr>
          <p:cNvSpPr txBox="1"/>
          <p:nvPr/>
        </p:nvSpPr>
        <p:spPr>
          <a:xfrm>
            <a:off x="3814086" y="7575551"/>
            <a:ext cx="12847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spc="-3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必要なものは</a:t>
            </a:r>
          </a:p>
          <a:p>
            <a:r>
              <a:rPr lang="ja-JP" altLang="en-US" sz="1500" spc="-3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</a:t>
            </a:r>
          </a:p>
          <a:p>
            <a:r>
              <a:rPr lang="ja-JP" altLang="en-US" sz="1500" spc="-3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のみ！</a:t>
            </a:r>
          </a:p>
        </p:txBody>
      </p:sp>
      <p:sp>
        <p:nvSpPr>
          <p:cNvPr id="248" name="四角形: 角を丸くする 247">
            <a:extLst>
              <a:ext uri="{FF2B5EF4-FFF2-40B4-BE49-F238E27FC236}">
                <a16:creationId xmlns:a16="http://schemas.microsoft.com/office/drawing/2014/main" id="{AA187D93-BFF7-35EE-927E-D6CE69773867}"/>
              </a:ext>
            </a:extLst>
          </p:cNvPr>
          <p:cNvSpPr/>
          <p:nvPr/>
        </p:nvSpPr>
        <p:spPr>
          <a:xfrm>
            <a:off x="434299" y="8243794"/>
            <a:ext cx="433121" cy="1367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249" name="四角形: 角を丸くする 248">
            <a:extLst>
              <a:ext uri="{FF2B5EF4-FFF2-40B4-BE49-F238E27FC236}">
                <a16:creationId xmlns:a16="http://schemas.microsoft.com/office/drawing/2014/main" id="{925E0FBB-1A8A-C3D2-50A3-C64179F32FA4}"/>
              </a:ext>
            </a:extLst>
          </p:cNvPr>
          <p:cNvSpPr/>
          <p:nvPr/>
        </p:nvSpPr>
        <p:spPr>
          <a:xfrm>
            <a:off x="434299" y="8434543"/>
            <a:ext cx="433121" cy="1367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250" name="四角形: 角を丸くする 249">
            <a:extLst>
              <a:ext uri="{FF2B5EF4-FFF2-40B4-BE49-F238E27FC236}">
                <a16:creationId xmlns:a16="http://schemas.microsoft.com/office/drawing/2014/main" id="{6794B65C-A0FA-1090-F213-09B75CE2EC03}"/>
              </a:ext>
            </a:extLst>
          </p:cNvPr>
          <p:cNvSpPr/>
          <p:nvPr/>
        </p:nvSpPr>
        <p:spPr>
          <a:xfrm>
            <a:off x="434299" y="8620657"/>
            <a:ext cx="433121" cy="1367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251" name="四角形: 角を丸くする 250">
            <a:extLst>
              <a:ext uri="{FF2B5EF4-FFF2-40B4-BE49-F238E27FC236}">
                <a16:creationId xmlns:a16="http://schemas.microsoft.com/office/drawing/2014/main" id="{067933CC-F740-4260-8F55-72BCB5280B22}"/>
              </a:ext>
            </a:extLst>
          </p:cNvPr>
          <p:cNvSpPr/>
          <p:nvPr/>
        </p:nvSpPr>
        <p:spPr>
          <a:xfrm>
            <a:off x="434299" y="8816909"/>
            <a:ext cx="433121" cy="1367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</a:endParaRPr>
          </a:p>
        </p:txBody>
      </p:sp>
      <p:sp>
        <p:nvSpPr>
          <p:cNvPr id="252" name="テキスト ボックス 251">
            <a:extLst>
              <a:ext uri="{FF2B5EF4-FFF2-40B4-BE49-F238E27FC236}">
                <a16:creationId xmlns:a16="http://schemas.microsoft.com/office/drawing/2014/main" id="{3DD45149-A436-BBB0-5E48-A2F9A78F2DD1}"/>
              </a:ext>
            </a:extLst>
          </p:cNvPr>
          <p:cNvSpPr txBox="1"/>
          <p:nvPr/>
        </p:nvSpPr>
        <p:spPr>
          <a:xfrm>
            <a:off x="369912" y="5539254"/>
            <a:ext cx="4442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申請</a:t>
            </a:r>
            <a:endParaRPr kumimoji="1" lang="en-US" altLang="ja-JP" sz="10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3" name="テキスト ボックス 252">
            <a:extLst>
              <a:ext uri="{FF2B5EF4-FFF2-40B4-BE49-F238E27FC236}">
                <a16:creationId xmlns:a16="http://schemas.microsoft.com/office/drawing/2014/main" id="{D3EA2E8A-4071-E9A0-D671-F56119DCA248}"/>
              </a:ext>
            </a:extLst>
          </p:cNvPr>
          <p:cNvSpPr txBox="1"/>
          <p:nvPr/>
        </p:nvSpPr>
        <p:spPr>
          <a:xfrm>
            <a:off x="3729928" y="5546093"/>
            <a:ext cx="736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受け取り</a:t>
            </a:r>
            <a:endParaRPr kumimoji="1" lang="en-US" altLang="ja-JP" sz="10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4" name="テキスト ボックス 253">
            <a:extLst>
              <a:ext uri="{FF2B5EF4-FFF2-40B4-BE49-F238E27FC236}">
                <a16:creationId xmlns:a16="http://schemas.microsoft.com/office/drawing/2014/main" id="{C1E8B63D-F4F5-E8F2-B3F5-1DADD50970CE}"/>
              </a:ext>
            </a:extLst>
          </p:cNvPr>
          <p:cNvSpPr txBox="1"/>
          <p:nvPr/>
        </p:nvSpPr>
        <p:spPr>
          <a:xfrm>
            <a:off x="374527" y="8200535"/>
            <a:ext cx="5505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STEP1</a:t>
            </a:r>
          </a:p>
        </p:txBody>
      </p:sp>
      <p:sp>
        <p:nvSpPr>
          <p:cNvPr id="255" name="テキスト ボックス 254">
            <a:extLst>
              <a:ext uri="{FF2B5EF4-FFF2-40B4-BE49-F238E27FC236}">
                <a16:creationId xmlns:a16="http://schemas.microsoft.com/office/drawing/2014/main" id="{DBEB27F9-5420-A8DB-B3E7-DF442C29B5FB}"/>
              </a:ext>
            </a:extLst>
          </p:cNvPr>
          <p:cNvSpPr txBox="1"/>
          <p:nvPr/>
        </p:nvSpPr>
        <p:spPr>
          <a:xfrm>
            <a:off x="374527" y="8401757"/>
            <a:ext cx="5505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STEP2</a:t>
            </a:r>
          </a:p>
        </p:txBody>
      </p:sp>
      <p:sp>
        <p:nvSpPr>
          <p:cNvPr id="256" name="テキスト ボックス 255">
            <a:extLst>
              <a:ext uri="{FF2B5EF4-FFF2-40B4-BE49-F238E27FC236}">
                <a16:creationId xmlns:a16="http://schemas.microsoft.com/office/drawing/2014/main" id="{954EB47E-61A3-F9BA-A867-2F1C22E300B8}"/>
              </a:ext>
            </a:extLst>
          </p:cNvPr>
          <p:cNvSpPr txBox="1"/>
          <p:nvPr/>
        </p:nvSpPr>
        <p:spPr>
          <a:xfrm>
            <a:off x="374527" y="8578045"/>
            <a:ext cx="5505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STEP3</a:t>
            </a:r>
          </a:p>
        </p:txBody>
      </p:sp>
      <p:sp>
        <p:nvSpPr>
          <p:cNvPr id="257" name="テキスト ボックス 256">
            <a:extLst>
              <a:ext uri="{FF2B5EF4-FFF2-40B4-BE49-F238E27FC236}">
                <a16:creationId xmlns:a16="http://schemas.microsoft.com/office/drawing/2014/main" id="{36DC91EA-70C5-3D03-6600-FE56660CD064}"/>
              </a:ext>
            </a:extLst>
          </p:cNvPr>
          <p:cNvSpPr txBox="1"/>
          <p:nvPr/>
        </p:nvSpPr>
        <p:spPr>
          <a:xfrm>
            <a:off x="374527" y="8784837"/>
            <a:ext cx="5505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STEP4</a:t>
            </a:r>
          </a:p>
        </p:txBody>
      </p:sp>
      <p:sp>
        <p:nvSpPr>
          <p:cNvPr id="258" name="テキスト ボックス 257">
            <a:extLst>
              <a:ext uri="{FF2B5EF4-FFF2-40B4-BE49-F238E27FC236}">
                <a16:creationId xmlns:a16="http://schemas.microsoft.com/office/drawing/2014/main" id="{0A3E6CCE-366B-DBB1-DAEB-87FE289E9D9A}"/>
              </a:ext>
            </a:extLst>
          </p:cNvPr>
          <p:cNvSpPr txBox="1"/>
          <p:nvPr/>
        </p:nvSpPr>
        <p:spPr>
          <a:xfrm>
            <a:off x="3824576" y="8099271"/>
            <a:ext cx="68234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8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ATM </a:t>
            </a:r>
            <a:r>
              <a:rPr kumimoji="1" lang="ja-JP" altLang="en-US" sz="8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</a:t>
            </a:r>
            <a:endParaRPr kumimoji="1" lang="en-US" altLang="ja-JP" sz="8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59" name="グループ化 258">
            <a:extLst>
              <a:ext uri="{FF2B5EF4-FFF2-40B4-BE49-F238E27FC236}">
                <a16:creationId xmlns:a16="http://schemas.microsoft.com/office/drawing/2014/main" id="{36147043-BFED-9000-9D25-CDE1FF3DFE55}"/>
              </a:ext>
            </a:extLst>
          </p:cNvPr>
          <p:cNvGrpSpPr/>
          <p:nvPr/>
        </p:nvGrpSpPr>
        <p:grpSpPr>
          <a:xfrm>
            <a:off x="3751043" y="8267294"/>
            <a:ext cx="829417" cy="335259"/>
            <a:chOff x="5538631" y="6673808"/>
            <a:chExt cx="829417" cy="335259"/>
          </a:xfrm>
        </p:grpSpPr>
        <p:sp>
          <p:nvSpPr>
            <p:cNvPr id="260" name="正方形/長方形 259">
              <a:extLst>
                <a:ext uri="{FF2B5EF4-FFF2-40B4-BE49-F238E27FC236}">
                  <a16:creationId xmlns:a16="http://schemas.microsoft.com/office/drawing/2014/main" id="{50E726BC-640A-4837-A5CA-B5AE4CABE305}"/>
                </a:ext>
              </a:extLst>
            </p:cNvPr>
            <p:cNvSpPr/>
            <p:nvPr/>
          </p:nvSpPr>
          <p:spPr>
            <a:xfrm>
              <a:off x="5538631" y="6673808"/>
              <a:ext cx="829416" cy="335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</a:endParaRPr>
            </a:p>
          </p:txBody>
        </p:sp>
        <p:sp>
          <p:nvSpPr>
            <p:cNvPr id="261" name="テキスト ボックス 260">
              <a:extLst>
                <a:ext uri="{FF2B5EF4-FFF2-40B4-BE49-F238E27FC236}">
                  <a16:creationId xmlns:a16="http://schemas.microsoft.com/office/drawing/2014/main" id="{0118CA30-6389-81B6-1830-D3B669D77B17}"/>
                </a:ext>
              </a:extLst>
            </p:cNvPr>
            <p:cNvSpPr txBox="1"/>
            <p:nvPr/>
          </p:nvSpPr>
          <p:spPr>
            <a:xfrm>
              <a:off x="5538631" y="6718327"/>
              <a:ext cx="82941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ja-JP" altLang="en-US" sz="800" spc="-6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マイナンバーカード</a:t>
              </a:r>
            </a:p>
            <a:p>
              <a:pPr algn="ctr"/>
              <a:r>
                <a:rPr kumimoji="1" lang="ja-JP" altLang="en-US" sz="8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での手続き</a:t>
              </a:r>
              <a:endParaRPr kumimoji="1" lang="en-US" altLang="ja-JP" sz="80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262" name="グループ化 261">
            <a:extLst>
              <a:ext uri="{FF2B5EF4-FFF2-40B4-BE49-F238E27FC236}">
                <a16:creationId xmlns:a16="http://schemas.microsoft.com/office/drawing/2014/main" id="{902C7D8B-CDBB-3702-74A8-F6F28EAB7428}"/>
              </a:ext>
            </a:extLst>
          </p:cNvPr>
          <p:cNvGrpSpPr/>
          <p:nvPr/>
        </p:nvGrpSpPr>
        <p:grpSpPr>
          <a:xfrm>
            <a:off x="3751042" y="8699732"/>
            <a:ext cx="829416" cy="297896"/>
            <a:chOff x="5548734" y="7092582"/>
            <a:chExt cx="829416" cy="297896"/>
          </a:xfrm>
        </p:grpSpPr>
        <p:sp>
          <p:nvSpPr>
            <p:cNvPr id="263" name="正方形/長方形 262">
              <a:extLst>
                <a:ext uri="{FF2B5EF4-FFF2-40B4-BE49-F238E27FC236}">
                  <a16:creationId xmlns:a16="http://schemas.microsoft.com/office/drawing/2014/main" id="{C550858B-522F-DA87-0513-EEB8317D496E}"/>
                </a:ext>
              </a:extLst>
            </p:cNvPr>
            <p:cNvSpPr/>
            <p:nvPr/>
          </p:nvSpPr>
          <p:spPr>
            <a:xfrm>
              <a:off x="5548734" y="7092582"/>
              <a:ext cx="829416" cy="297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</a:endParaRPr>
            </a:p>
          </p:txBody>
        </p:sp>
        <p:sp>
          <p:nvSpPr>
            <p:cNvPr id="264" name="テキスト ボックス 263">
              <a:extLst>
                <a:ext uri="{FF2B5EF4-FFF2-40B4-BE49-F238E27FC236}">
                  <a16:creationId xmlns:a16="http://schemas.microsoft.com/office/drawing/2014/main" id="{2291BADA-3C5A-936A-C991-94F886841C9B}"/>
                </a:ext>
              </a:extLst>
            </p:cNvPr>
            <p:cNvSpPr txBox="1"/>
            <p:nvPr/>
          </p:nvSpPr>
          <p:spPr>
            <a:xfrm>
              <a:off x="5650769" y="7118420"/>
              <a:ext cx="62534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ja-JP" altLang="en-US" sz="8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健康保険証</a:t>
              </a:r>
            </a:p>
            <a:p>
              <a:pPr algn="ctr"/>
              <a:r>
                <a:rPr kumimoji="1" lang="ja-JP" altLang="en-US" sz="80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利用の申込み</a:t>
              </a:r>
              <a:endParaRPr kumimoji="1" lang="en-US" altLang="ja-JP" sz="80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265" name="テキスト ボックス 264">
            <a:extLst>
              <a:ext uri="{FF2B5EF4-FFF2-40B4-BE49-F238E27FC236}">
                <a16:creationId xmlns:a16="http://schemas.microsoft.com/office/drawing/2014/main" id="{44235AC5-6122-9395-1BA5-8086C03BA893}"/>
              </a:ext>
            </a:extLst>
          </p:cNvPr>
          <p:cNvSpPr txBox="1"/>
          <p:nvPr/>
        </p:nvSpPr>
        <p:spPr>
          <a:xfrm>
            <a:off x="3761074" y="5792314"/>
            <a:ext cx="982126" cy="354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kumimoji="1" lang="ja-JP" altLang="en-US" sz="850" b="1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❶ハガキが届く</a:t>
            </a:r>
          </a:p>
          <a:p>
            <a:pPr>
              <a:lnSpc>
                <a:spcPts val="1100"/>
              </a:lnSpc>
            </a:pPr>
            <a:r>
              <a:rPr kumimoji="1" lang="ja-JP" altLang="en-US" sz="850" b="1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❷受け取りにいく</a:t>
            </a:r>
            <a:endParaRPr kumimoji="1" lang="en-US" altLang="ja-JP" sz="850" b="1" spc="-6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66" name="グラフィックス 265">
            <a:extLst>
              <a:ext uri="{FF2B5EF4-FFF2-40B4-BE49-F238E27FC236}">
                <a16:creationId xmlns:a16="http://schemas.microsoft.com/office/drawing/2014/main" id="{099DE7AB-14C8-3E4A-FA49-0F233C48C4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58383" y="5795666"/>
            <a:ext cx="568993" cy="568993"/>
          </a:xfrm>
          <a:prstGeom prst="rect">
            <a:avLst/>
          </a:prstGeom>
        </p:spPr>
      </p:pic>
      <p:sp>
        <p:nvSpPr>
          <p:cNvPr id="267" name="テキスト ボックス 266">
            <a:extLst>
              <a:ext uri="{FF2B5EF4-FFF2-40B4-BE49-F238E27FC236}">
                <a16:creationId xmlns:a16="http://schemas.microsoft.com/office/drawing/2014/main" id="{3AB0901B-CFCA-CF12-454A-7EFD31872C32}"/>
              </a:ext>
            </a:extLst>
          </p:cNvPr>
          <p:cNvSpPr txBox="1"/>
          <p:nvPr/>
        </p:nvSpPr>
        <p:spPr>
          <a:xfrm>
            <a:off x="4693638" y="6334095"/>
            <a:ext cx="1093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b="1" spc="-5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</a:t>
            </a:r>
          </a:p>
          <a:p>
            <a:pPr algn="ctr"/>
            <a:r>
              <a:rPr kumimoji="1" lang="ja-JP" altLang="en-US" sz="700" b="1" spc="-5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総合サイト</a:t>
            </a:r>
            <a:endParaRPr kumimoji="1" lang="en-US" altLang="ja-JP" sz="700" b="1" spc="-50">
              <a:solidFill>
                <a:schemeClr val="accent6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68" name="グラフィックス 267">
            <a:extLst>
              <a:ext uri="{FF2B5EF4-FFF2-40B4-BE49-F238E27FC236}">
                <a16:creationId xmlns:a16="http://schemas.microsoft.com/office/drawing/2014/main" id="{4EA0071F-13A1-AE44-0A61-4A9481F67F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79654" y="7568379"/>
            <a:ext cx="522000" cy="522000"/>
          </a:xfrm>
          <a:prstGeom prst="rect">
            <a:avLst/>
          </a:prstGeom>
        </p:spPr>
      </p:pic>
      <p:pic>
        <p:nvPicPr>
          <p:cNvPr id="269" name="グラフィックス 268">
            <a:extLst>
              <a:ext uri="{FF2B5EF4-FFF2-40B4-BE49-F238E27FC236}">
                <a16:creationId xmlns:a16="http://schemas.microsoft.com/office/drawing/2014/main" id="{39898D4D-E478-A71D-68B4-A1B5B3EA5B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06644" y="7568379"/>
            <a:ext cx="522000" cy="522000"/>
          </a:xfrm>
          <a:prstGeom prst="rect">
            <a:avLst/>
          </a:prstGeom>
        </p:spPr>
      </p:pic>
      <p:sp>
        <p:nvSpPr>
          <p:cNvPr id="270" name="テキスト ボックス 269">
            <a:extLst>
              <a:ext uri="{FF2B5EF4-FFF2-40B4-BE49-F238E27FC236}">
                <a16:creationId xmlns:a16="http://schemas.microsoft.com/office/drawing/2014/main" id="{E18C1BD5-2DBF-D6AF-31FF-E55DD0D9898C}"/>
              </a:ext>
            </a:extLst>
          </p:cNvPr>
          <p:cNvSpPr txBox="1"/>
          <p:nvPr/>
        </p:nvSpPr>
        <p:spPr>
          <a:xfrm>
            <a:off x="591684" y="6874801"/>
            <a:ext cx="4327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baseline="3000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マイナンバーカードをお持ちの方は保険証利用の申込み</a:t>
            </a:r>
          </a:p>
        </p:txBody>
      </p:sp>
      <p:sp>
        <p:nvSpPr>
          <p:cNvPr id="271" name="フリーフォーム: 図形 270">
            <a:extLst>
              <a:ext uri="{FF2B5EF4-FFF2-40B4-BE49-F238E27FC236}">
                <a16:creationId xmlns:a16="http://schemas.microsoft.com/office/drawing/2014/main" id="{57085E92-E120-1944-0111-314104159D81}"/>
              </a:ext>
            </a:extLst>
          </p:cNvPr>
          <p:cNvSpPr/>
          <p:nvPr/>
        </p:nvSpPr>
        <p:spPr>
          <a:xfrm>
            <a:off x="5615607" y="8743066"/>
            <a:ext cx="237378" cy="145300"/>
          </a:xfrm>
          <a:custGeom>
            <a:avLst/>
            <a:gdLst>
              <a:gd name="connsiteX0" fmla="*/ 171411 w 237378"/>
              <a:gd name="connsiteY0" fmla="*/ 46090 h 145300"/>
              <a:gd name="connsiteX1" fmla="*/ 175739 w 237378"/>
              <a:gd name="connsiteY1" fmla="*/ 55401 h 145300"/>
              <a:gd name="connsiteX2" fmla="*/ 163673 w 237378"/>
              <a:gd name="connsiteY2" fmla="*/ 70615 h 145300"/>
              <a:gd name="connsiteX3" fmla="*/ 126558 w 237378"/>
              <a:gd name="connsiteY3" fmla="*/ 68254 h 145300"/>
              <a:gd name="connsiteX4" fmla="*/ 237378 w 237378"/>
              <a:gd name="connsiteY4" fmla="*/ 121369 h 145300"/>
              <a:gd name="connsiteX5" fmla="*/ 184919 w 237378"/>
              <a:gd name="connsiteY5" fmla="*/ 143533 h 145300"/>
              <a:gd name="connsiteX6" fmla="*/ 118033 w 237378"/>
              <a:gd name="connsiteY6" fmla="*/ 141041 h 145300"/>
              <a:gd name="connsiteX7" fmla="*/ 52066 w 237378"/>
              <a:gd name="connsiteY7" fmla="*/ 113107 h 145300"/>
              <a:gd name="connsiteX8" fmla="*/ 0 w 237378"/>
              <a:gd name="connsiteY8" fmla="*/ 81369 h 145300"/>
              <a:gd name="connsiteX9" fmla="*/ 22557 w 237378"/>
              <a:gd name="connsiteY9" fmla="*/ 59074 h 145300"/>
              <a:gd name="connsiteX10" fmla="*/ 72918 w 237378"/>
              <a:gd name="connsiteY10" fmla="*/ 319 h 145300"/>
              <a:gd name="connsiteX11" fmla="*/ 171280 w 237378"/>
              <a:gd name="connsiteY11" fmla="*/ 46090 h 14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7378" h="145300">
                <a:moveTo>
                  <a:pt x="171411" y="46090"/>
                </a:moveTo>
                <a:cubicBezTo>
                  <a:pt x="173640" y="48713"/>
                  <a:pt x="176001" y="51992"/>
                  <a:pt x="175739" y="55401"/>
                </a:cubicBezTo>
                <a:cubicBezTo>
                  <a:pt x="175083" y="62090"/>
                  <a:pt x="170362" y="71795"/>
                  <a:pt x="163673" y="70615"/>
                </a:cubicBezTo>
                <a:cubicBezTo>
                  <a:pt x="156984" y="69434"/>
                  <a:pt x="131935" y="64057"/>
                  <a:pt x="126558" y="68254"/>
                </a:cubicBezTo>
                <a:cubicBezTo>
                  <a:pt x="147542" y="88451"/>
                  <a:pt x="210755" y="109697"/>
                  <a:pt x="237378" y="121369"/>
                </a:cubicBezTo>
                <a:cubicBezTo>
                  <a:pt x="230690" y="135271"/>
                  <a:pt x="200001" y="139992"/>
                  <a:pt x="184919" y="143533"/>
                </a:cubicBezTo>
                <a:cubicBezTo>
                  <a:pt x="166689" y="147861"/>
                  <a:pt x="136656" y="143140"/>
                  <a:pt x="118033" y="141041"/>
                </a:cubicBezTo>
                <a:cubicBezTo>
                  <a:pt x="94033" y="138418"/>
                  <a:pt x="72656" y="125566"/>
                  <a:pt x="52066" y="113107"/>
                </a:cubicBezTo>
                <a:cubicBezTo>
                  <a:pt x="34623" y="102484"/>
                  <a:pt x="17312" y="91992"/>
                  <a:pt x="0" y="81369"/>
                </a:cubicBezTo>
                <a:cubicBezTo>
                  <a:pt x="9836" y="77041"/>
                  <a:pt x="17180" y="68385"/>
                  <a:pt x="22557" y="59074"/>
                </a:cubicBezTo>
                <a:cubicBezTo>
                  <a:pt x="41181" y="27336"/>
                  <a:pt x="26361" y="-3484"/>
                  <a:pt x="72918" y="319"/>
                </a:cubicBezTo>
                <a:cubicBezTo>
                  <a:pt x="110427" y="3336"/>
                  <a:pt x="146755" y="17500"/>
                  <a:pt x="171280" y="46090"/>
                </a:cubicBezTo>
              </a:path>
            </a:pathLst>
          </a:custGeom>
          <a:solidFill>
            <a:srgbClr val="FDEDDB"/>
          </a:solidFill>
          <a:ln w="1300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72" name="フリーフォーム: 図形 271">
            <a:extLst>
              <a:ext uri="{FF2B5EF4-FFF2-40B4-BE49-F238E27FC236}">
                <a16:creationId xmlns:a16="http://schemas.microsoft.com/office/drawing/2014/main" id="{54CE0981-3B16-1726-2601-BFEB5FCD0BFE}"/>
              </a:ext>
            </a:extLst>
          </p:cNvPr>
          <p:cNvSpPr/>
          <p:nvPr/>
        </p:nvSpPr>
        <p:spPr>
          <a:xfrm>
            <a:off x="5413770" y="8641353"/>
            <a:ext cx="236199" cy="197311"/>
          </a:xfrm>
          <a:custGeom>
            <a:avLst/>
            <a:gdLst>
              <a:gd name="connsiteX0" fmla="*/ 2623 w 236199"/>
              <a:gd name="connsiteY0" fmla="*/ 167870 h 197311"/>
              <a:gd name="connsiteX1" fmla="*/ 151476 w 236199"/>
              <a:gd name="connsiteY1" fmla="*/ 194231 h 197311"/>
              <a:gd name="connsiteX2" fmla="*/ 228198 w 236199"/>
              <a:gd name="connsiteY2" fmla="*/ 149116 h 197311"/>
              <a:gd name="connsiteX3" fmla="*/ 235149 w 236199"/>
              <a:gd name="connsiteY3" fmla="*/ 115542 h 197311"/>
              <a:gd name="connsiteX4" fmla="*/ 232919 w 236199"/>
              <a:gd name="connsiteY4" fmla="*/ 90492 h 197311"/>
              <a:gd name="connsiteX5" fmla="*/ 218755 w 236199"/>
              <a:gd name="connsiteY5" fmla="*/ 81443 h 197311"/>
              <a:gd name="connsiteX6" fmla="*/ 0 w 236199"/>
              <a:gd name="connsiteY6" fmla="*/ 0 h 197311"/>
              <a:gd name="connsiteX7" fmla="*/ 2623 w 236199"/>
              <a:gd name="connsiteY7" fmla="*/ 167739 h 19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199" h="197311">
                <a:moveTo>
                  <a:pt x="2623" y="167870"/>
                </a:moveTo>
                <a:cubicBezTo>
                  <a:pt x="14295" y="174427"/>
                  <a:pt x="87214" y="181903"/>
                  <a:pt x="151476" y="194231"/>
                </a:cubicBezTo>
                <a:cubicBezTo>
                  <a:pt x="178755" y="199477"/>
                  <a:pt x="208395" y="204722"/>
                  <a:pt x="228198" y="149116"/>
                </a:cubicBezTo>
                <a:cubicBezTo>
                  <a:pt x="232001" y="138361"/>
                  <a:pt x="233969" y="126952"/>
                  <a:pt x="235149" y="115542"/>
                </a:cubicBezTo>
                <a:cubicBezTo>
                  <a:pt x="235936" y="107410"/>
                  <a:pt x="237903" y="97574"/>
                  <a:pt x="232919" y="90492"/>
                </a:cubicBezTo>
                <a:cubicBezTo>
                  <a:pt x="229641" y="85771"/>
                  <a:pt x="224132" y="83410"/>
                  <a:pt x="218755" y="81443"/>
                </a:cubicBezTo>
                <a:cubicBezTo>
                  <a:pt x="164722" y="60066"/>
                  <a:pt x="0" y="0"/>
                  <a:pt x="0" y="0"/>
                </a:cubicBezTo>
                <a:lnTo>
                  <a:pt x="2623" y="167739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300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73" name="フリーフォーム: 図形 272">
            <a:extLst>
              <a:ext uri="{FF2B5EF4-FFF2-40B4-BE49-F238E27FC236}">
                <a16:creationId xmlns:a16="http://schemas.microsoft.com/office/drawing/2014/main" id="{B32D0498-043D-0A31-CB76-D4086EA1792F}"/>
              </a:ext>
            </a:extLst>
          </p:cNvPr>
          <p:cNvSpPr/>
          <p:nvPr/>
        </p:nvSpPr>
        <p:spPr>
          <a:xfrm>
            <a:off x="6049445" y="8354924"/>
            <a:ext cx="176656" cy="610626"/>
          </a:xfrm>
          <a:custGeom>
            <a:avLst/>
            <a:gdLst>
              <a:gd name="connsiteX0" fmla="*/ 88525 w 176656"/>
              <a:gd name="connsiteY0" fmla="*/ 0 h 610626"/>
              <a:gd name="connsiteX1" fmla="*/ 0 w 176656"/>
              <a:gd name="connsiteY1" fmla="*/ 610626 h 610626"/>
              <a:gd name="connsiteX2" fmla="*/ 158821 w 176656"/>
              <a:gd name="connsiteY2" fmla="*/ 493249 h 610626"/>
              <a:gd name="connsiteX3" fmla="*/ 176657 w 176656"/>
              <a:gd name="connsiteY3" fmla="*/ 63082 h 610626"/>
              <a:gd name="connsiteX4" fmla="*/ 88525 w 176656"/>
              <a:gd name="connsiteY4" fmla="*/ 0 h 61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656" h="610626">
                <a:moveTo>
                  <a:pt x="88525" y="0"/>
                </a:moveTo>
                <a:lnTo>
                  <a:pt x="0" y="610626"/>
                </a:lnTo>
                <a:lnTo>
                  <a:pt x="158821" y="493249"/>
                </a:lnTo>
                <a:lnTo>
                  <a:pt x="176657" y="63082"/>
                </a:lnTo>
                <a:lnTo>
                  <a:pt x="88525" y="0"/>
                </a:lnTo>
                <a:close/>
              </a:path>
            </a:pathLst>
          </a:custGeom>
          <a:solidFill>
            <a:srgbClr val="FFFFFF"/>
          </a:solidFill>
          <a:ln w="1300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74" name="フリーフォーム: 図形 273">
            <a:extLst>
              <a:ext uri="{FF2B5EF4-FFF2-40B4-BE49-F238E27FC236}">
                <a16:creationId xmlns:a16="http://schemas.microsoft.com/office/drawing/2014/main" id="{50AE9E87-E6F8-1BB0-9D8F-EFA84D6E8A59}"/>
              </a:ext>
            </a:extLst>
          </p:cNvPr>
          <p:cNvSpPr/>
          <p:nvPr/>
        </p:nvSpPr>
        <p:spPr>
          <a:xfrm>
            <a:off x="5710165" y="8304710"/>
            <a:ext cx="425937" cy="652762"/>
          </a:xfrm>
          <a:custGeom>
            <a:avLst/>
            <a:gdLst>
              <a:gd name="connsiteX0" fmla="*/ 128656 w 425937"/>
              <a:gd name="connsiteY0" fmla="*/ 8903 h 652762"/>
              <a:gd name="connsiteX1" fmla="*/ 133378 w 425937"/>
              <a:gd name="connsiteY1" fmla="*/ 903 h 652762"/>
              <a:gd name="connsiteX2" fmla="*/ 141247 w 425937"/>
              <a:gd name="connsiteY2" fmla="*/ 378 h 652762"/>
              <a:gd name="connsiteX3" fmla="*/ 385445 w 425937"/>
              <a:gd name="connsiteY3" fmla="*/ 42345 h 652762"/>
              <a:gd name="connsiteX4" fmla="*/ 418363 w 425937"/>
              <a:gd name="connsiteY4" fmla="*/ 46805 h 652762"/>
              <a:gd name="connsiteX5" fmla="*/ 420855 w 425937"/>
              <a:gd name="connsiteY5" fmla="*/ 88772 h 652762"/>
              <a:gd name="connsiteX6" fmla="*/ 339281 w 425937"/>
              <a:gd name="connsiteY6" fmla="*/ 652578 h 652762"/>
              <a:gd name="connsiteX7" fmla="*/ 74492 w 425937"/>
              <a:gd name="connsiteY7" fmla="*/ 582676 h 652762"/>
              <a:gd name="connsiteX8" fmla="*/ 147542 w 425937"/>
              <a:gd name="connsiteY8" fmla="*/ 561561 h 652762"/>
              <a:gd name="connsiteX9" fmla="*/ 190034 w 425937"/>
              <a:gd name="connsiteY9" fmla="*/ 571791 h 652762"/>
              <a:gd name="connsiteX10" fmla="*/ 280788 w 425937"/>
              <a:gd name="connsiteY10" fmla="*/ 597234 h 652762"/>
              <a:gd name="connsiteX11" fmla="*/ 317248 w 425937"/>
              <a:gd name="connsiteY11" fmla="*/ 442348 h 652762"/>
              <a:gd name="connsiteX12" fmla="*/ 63345 w 425937"/>
              <a:gd name="connsiteY12" fmla="*/ 362478 h 652762"/>
              <a:gd name="connsiteX13" fmla="*/ 39869 w 425937"/>
              <a:gd name="connsiteY13" fmla="*/ 427397 h 652762"/>
              <a:gd name="connsiteX14" fmla="*/ 17180 w 425937"/>
              <a:gd name="connsiteY14" fmla="*/ 447856 h 652762"/>
              <a:gd name="connsiteX15" fmla="*/ 0 w 425937"/>
              <a:gd name="connsiteY15" fmla="*/ 441430 h 652762"/>
              <a:gd name="connsiteX16" fmla="*/ 69377 w 425937"/>
              <a:gd name="connsiteY16" fmla="*/ 224510 h 652762"/>
              <a:gd name="connsiteX17" fmla="*/ 101378 w 425937"/>
              <a:gd name="connsiteY17" fmla="*/ 108969 h 652762"/>
              <a:gd name="connsiteX18" fmla="*/ 128656 w 425937"/>
              <a:gd name="connsiteY18" fmla="*/ 8771 h 65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5937" h="652762">
                <a:moveTo>
                  <a:pt x="128656" y="8903"/>
                </a:moveTo>
                <a:cubicBezTo>
                  <a:pt x="129574" y="5886"/>
                  <a:pt x="130624" y="2476"/>
                  <a:pt x="133378" y="903"/>
                </a:cubicBezTo>
                <a:cubicBezTo>
                  <a:pt x="135738" y="-409"/>
                  <a:pt x="138624" y="-15"/>
                  <a:pt x="141247" y="378"/>
                </a:cubicBezTo>
                <a:cubicBezTo>
                  <a:pt x="222427" y="12181"/>
                  <a:pt x="306756" y="19001"/>
                  <a:pt x="385445" y="42345"/>
                </a:cubicBezTo>
                <a:cubicBezTo>
                  <a:pt x="394232" y="44968"/>
                  <a:pt x="411806" y="40378"/>
                  <a:pt x="418363" y="46805"/>
                </a:cubicBezTo>
                <a:cubicBezTo>
                  <a:pt x="431609" y="59788"/>
                  <a:pt x="424133" y="70542"/>
                  <a:pt x="420855" y="88772"/>
                </a:cubicBezTo>
                <a:cubicBezTo>
                  <a:pt x="389248" y="269232"/>
                  <a:pt x="371018" y="472118"/>
                  <a:pt x="339281" y="652578"/>
                </a:cubicBezTo>
                <a:cubicBezTo>
                  <a:pt x="338625" y="656644"/>
                  <a:pt x="98755" y="592119"/>
                  <a:pt x="74492" y="582676"/>
                </a:cubicBezTo>
                <a:cubicBezTo>
                  <a:pt x="93640" y="582152"/>
                  <a:pt x="147542" y="561561"/>
                  <a:pt x="147542" y="561561"/>
                </a:cubicBezTo>
                <a:cubicBezTo>
                  <a:pt x="147542" y="561561"/>
                  <a:pt x="177312" y="569299"/>
                  <a:pt x="190034" y="571791"/>
                </a:cubicBezTo>
                <a:cubicBezTo>
                  <a:pt x="212198" y="575988"/>
                  <a:pt x="259018" y="590939"/>
                  <a:pt x="280788" y="597234"/>
                </a:cubicBezTo>
                <a:cubicBezTo>
                  <a:pt x="296789" y="549758"/>
                  <a:pt x="318428" y="444840"/>
                  <a:pt x="317248" y="442348"/>
                </a:cubicBezTo>
                <a:cubicBezTo>
                  <a:pt x="171148" y="406807"/>
                  <a:pt x="63345" y="362478"/>
                  <a:pt x="63345" y="362478"/>
                </a:cubicBezTo>
                <a:cubicBezTo>
                  <a:pt x="62033" y="364446"/>
                  <a:pt x="48525" y="410872"/>
                  <a:pt x="39869" y="427397"/>
                </a:cubicBezTo>
                <a:cubicBezTo>
                  <a:pt x="39869" y="427397"/>
                  <a:pt x="28066" y="443266"/>
                  <a:pt x="17180" y="447856"/>
                </a:cubicBezTo>
                <a:cubicBezTo>
                  <a:pt x="17180" y="446282"/>
                  <a:pt x="5902" y="445102"/>
                  <a:pt x="0" y="441430"/>
                </a:cubicBezTo>
                <a:cubicBezTo>
                  <a:pt x="27017" y="369692"/>
                  <a:pt x="49049" y="298478"/>
                  <a:pt x="69377" y="224510"/>
                </a:cubicBezTo>
                <a:cubicBezTo>
                  <a:pt x="80000" y="185953"/>
                  <a:pt x="90623" y="147526"/>
                  <a:pt x="101378" y="108969"/>
                </a:cubicBezTo>
                <a:cubicBezTo>
                  <a:pt x="111083" y="74083"/>
                  <a:pt x="112525" y="41034"/>
                  <a:pt x="128656" y="8771"/>
                </a:cubicBezTo>
              </a:path>
            </a:pathLst>
          </a:custGeom>
          <a:solidFill>
            <a:srgbClr val="AD9095"/>
          </a:solidFill>
          <a:ln w="1300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75" name="フリーフォーム: 図形 274">
            <a:extLst>
              <a:ext uri="{FF2B5EF4-FFF2-40B4-BE49-F238E27FC236}">
                <a16:creationId xmlns:a16="http://schemas.microsoft.com/office/drawing/2014/main" id="{B6A82122-36F3-480F-D5E2-106841414D55}"/>
              </a:ext>
            </a:extLst>
          </p:cNvPr>
          <p:cNvSpPr/>
          <p:nvPr/>
        </p:nvSpPr>
        <p:spPr>
          <a:xfrm>
            <a:off x="5731542" y="8664697"/>
            <a:ext cx="295870" cy="237247"/>
          </a:xfrm>
          <a:custGeom>
            <a:avLst/>
            <a:gdLst>
              <a:gd name="connsiteX0" fmla="*/ 35803 w 295870"/>
              <a:gd name="connsiteY0" fmla="*/ 0 h 237247"/>
              <a:gd name="connsiteX1" fmla="*/ 295870 w 295870"/>
              <a:gd name="connsiteY1" fmla="*/ 82230 h 237247"/>
              <a:gd name="connsiteX2" fmla="*/ 261903 w 295870"/>
              <a:gd name="connsiteY2" fmla="*/ 237247 h 237247"/>
              <a:gd name="connsiteX3" fmla="*/ 0 w 295870"/>
              <a:gd name="connsiteY3" fmla="*/ 148984 h 237247"/>
              <a:gd name="connsiteX4" fmla="*/ 35803 w 295870"/>
              <a:gd name="connsiteY4" fmla="*/ 0 h 23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870" h="237247">
                <a:moveTo>
                  <a:pt x="35803" y="0"/>
                </a:moveTo>
                <a:lnTo>
                  <a:pt x="295870" y="82230"/>
                </a:lnTo>
                <a:lnTo>
                  <a:pt x="261903" y="237247"/>
                </a:lnTo>
                <a:lnTo>
                  <a:pt x="0" y="148984"/>
                </a:lnTo>
                <a:lnTo>
                  <a:pt x="35803" y="0"/>
                </a:lnTo>
                <a:close/>
              </a:path>
            </a:pathLst>
          </a:custGeom>
          <a:solidFill>
            <a:srgbClr val="906972"/>
          </a:solidFill>
          <a:ln w="1300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76" name="フリーフォーム: 図形 275">
            <a:extLst>
              <a:ext uri="{FF2B5EF4-FFF2-40B4-BE49-F238E27FC236}">
                <a16:creationId xmlns:a16="http://schemas.microsoft.com/office/drawing/2014/main" id="{08C95CE9-5C86-7FAA-58F8-FB8730256D16}"/>
              </a:ext>
            </a:extLst>
          </p:cNvPr>
          <p:cNvSpPr/>
          <p:nvPr/>
        </p:nvSpPr>
        <p:spPr>
          <a:xfrm>
            <a:off x="5693094" y="8731922"/>
            <a:ext cx="283716" cy="144455"/>
          </a:xfrm>
          <a:custGeom>
            <a:avLst/>
            <a:gdLst>
              <a:gd name="connsiteX0" fmla="*/ 76218 w 283716"/>
              <a:gd name="connsiteY0" fmla="*/ 100120 h 144455"/>
              <a:gd name="connsiteX1" fmla="*/ 172481 w 283716"/>
              <a:gd name="connsiteY1" fmla="*/ 140908 h 144455"/>
              <a:gd name="connsiteX2" fmla="*/ 246449 w 283716"/>
              <a:gd name="connsiteY2" fmla="*/ 115334 h 144455"/>
              <a:gd name="connsiteX3" fmla="*/ 283301 w 283716"/>
              <a:gd name="connsiteY3" fmla="*/ 68645 h 144455"/>
              <a:gd name="connsiteX4" fmla="*/ 277268 w 283716"/>
              <a:gd name="connsiteY4" fmla="*/ 63661 h 144455"/>
              <a:gd name="connsiteX5" fmla="*/ 126317 w 283716"/>
              <a:gd name="connsiteY5" fmla="*/ 13694 h 144455"/>
              <a:gd name="connsiteX6" fmla="*/ 75038 w 283716"/>
              <a:gd name="connsiteY6" fmla="*/ 185 h 144455"/>
              <a:gd name="connsiteX7" fmla="*/ 27431 w 283716"/>
              <a:gd name="connsiteY7" fmla="*/ 24841 h 144455"/>
              <a:gd name="connsiteX8" fmla="*/ 2119 w 283716"/>
              <a:gd name="connsiteY8" fmla="*/ 57497 h 144455"/>
              <a:gd name="connsiteX9" fmla="*/ 76349 w 283716"/>
              <a:gd name="connsiteY9" fmla="*/ 100120 h 14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716" h="144455">
                <a:moveTo>
                  <a:pt x="76218" y="100120"/>
                </a:moveTo>
                <a:cubicBezTo>
                  <a:pt x="73202" y="98940"/>
                  <a:pt x="136940" y="127661"/>
                  <a:pt x="172481" y="140908"/>
                </a:cubicBezTo>
                <a:cubicBezTo>
                  <a:pt x="203563" y="152449"/>
                  <a:pt x="224678" y="133694"/>
                  <a:pt x="246449" y="115334"/>
                </a:cubicBezTo>
                <a:cubicBezTo>
                  <a:pt x="256940" y="106547"/>
                  <a:pt x="287629" y="85563"/>
                  <a:pt x="283301" y="68645"/>
                </a:cubicBezTo>
                <a:cubicBezTo>
                  <a:pt x="282645" y="66022"/>
                  <a:pt x="279760" y="64710"/>
                  <a:pt x="277268" y="63661"/>
                </a:cubicBezTo>
                <a:cubicBezTo>
                  <a:pt x="227301" y="44382"/>
                  <a:pt x="177596" y="29038"/>
                  <a:pt x="126317" y="13694"/>
                </a:cubicBezTo>
                <a:cubicBezTo>
                  <a:pt x="110579" y="8972"/>
                  <a:pt x="91169" y="-1520"/>
                  <a:pt x="75038" y="185"/>
                </a:cubicBezTo>
                <a:cubicBezTo>
                  <a:pt x="57857" y="1890"/>
                  <a:pt x="41726" y="16579"/>
                  <a:pt x="27431" y="24841"/>
                </a:cubicBezTo>
                <a:cubicBezTo>
                  <a:pt x="27431" y="24841"/>
                  <a:pt x="-9028" y="46612"/>
                  <a:pt x="2119" y="57497"/>
                </a:cubicBezTo>
                <a:cubicBezTo>
                  <a:pt x="13267" y="68382"/>
                  <a:pt x="76349" y="100120"/>
                  <a:pt x="76349" y="100120"/>
                </a:cubicBezTo>
              </a:path>
            </a:pathLst>
          </a:custGeom>
          <a:solidFill>
            <a:srgbClr val="FCE4DF"/>
          </a:solidFill>
          <a:ln w="1300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77" name="フリーフォーム: 図形 276">
            <a:extLst>
              <a:ext uri="{FF2B5EF4-FFF2-40B4-BE49-F238E27FC236}">
                <a16:creationId xmlns:a16="http://schemas.microsoft.com/office/drawing/2014/main" id="{59FA1FB2-8D63-8F0F-0F49-E2A8F3F06537}"/>
              </a:ext>
            </a:extLst>
          </p:cNvPr>
          <p:cNvSpPr/>
          <p:nvPr/>
        </p:nvSpPr>
        <p:spPr>
          <a:xfrm>
            <a:off x="5713050" y="8299317"/>
            <a:ext cx="424834" cy="658102"/>
          </a:xfrm>
          <a:custGeom>
            <a:avLst/>
            <a:gdLst>
              <a:gd name="connsiteX0" fmla="*/ 0 w 424834"/>
              <a:gd name="connsiteY0" fmla="*/ 439216 h 658102"/>
              <a:gd name="connsiteX1" fmla="*/ 131673 w 424834"/>
              <a:gd name="connsiteY1" fmla="*/ 0 h 658102"/>
              <a:gd name="connsiteX2" fmla="*/ 415347 w 424834"/>
              <a:gd name="connsiteY2" fmla="*/ 52197 h 658102"/>
              <a:gd name="connsiteX3" fmla="*/ 424789 w 424834"/>
              <a:gd name="connsiteY3" fmla="*/ 64000 h 658102"/>
              <a:gd name="connsiteX4" fmla="*/ 336395 w 424834"/>
              <a:gd name="connsiteY4" fmla="*/ 658102 h 658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834" h="658102">
                <a:moveTo>
                  <a:pt x="0" y="439216"/>
                </a:moveTo>
                <a:cubicBezTo>
                  <a:pt x="19935" y="378494"/>
                  <a:pt x="117509" y="28590"/>
                  <a:pt x="131673" y="0"/>
                </a:cubicBezTo>
                <a:cubicBezTo>
                  <a:pt x="163542" y="1049"/>
                  <a:pt x="369182" y="38295"/>
                  <a:pt x="415347" y="52197"/>
                </a:cubicBezTo>
                <a:cubicBezTo>
                  <a:pt x="421248" y="53377"/>
                  <a:pt x="425314" y="57836"/>
                  <a:pt x="424789" y="64000"/>
                </a:cubicBezTo>
                <a:cubicBezTo>
                  <a:pt x="414560" y="176788"/>
                  <a:pt x="367609" y="470691"/>
                  <a:pt x="336395" y="658102"/>
                </a:cubicBezTo>
              </a:path>
            </a:pathLst>
          </a:custGeom>
          <a:noFill/>
          <a:ln w="16643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78" name="フリーフォーム: 図形 277">
            <a:extLst>
              <a:ext uri="{FF2B5EF4-FFF2-40B4-BE49-F238E27FC236}">
                <a16:creationId xmlns:a16="http://schemas.microsoft.com/office/drawing/2014/main" id="{7EE9ED24-A879-5E78-F59D-E044C8F3BEE0}"/>
              </a:ext>
            </a:extLst>
          </p:cNvPr>
          <p:cNvSpPr/>
          <p:nvPr/>
        </p:nvSpPr>
        <p:spPr>
          <a:xfrm>
            <a:off x="5791215" y="8354924"/>
            <a:ext cx="435021" cy="606696"/>
          </a:xfrm>
          <a:custGeom>
            <a:avLst/>
            <a:gdLst>
              <a:gd name="connsiteX0" fmla="*/ 0 w 435021"/>
              <a:gd name="connsiteY0" fmla="*/ 535347 h 606696"/>
              <a:gd name="connsiteX1" fmla="*/ 263739 w 435021"/>
              <a:gd name="connsiteY1" fmla="*/ 606692 h 606696"/>
              <a:gd name="connsiteX2" fmla="*/ 407084 w 435021"/>
              <a:gd name="connsiteY2" fmla="*/ 495216 h 606696"/>
              <a:gd name="connsiteX3" fmla="*/ 435019 w 435021"/>
              <a:gd name="connsiteY3" fmla="*/ 63082 h 606696"/>
              <a:gd name="connsiteX4" fmla="*/ 346887 w 435021"/>
              <a:gd name="connsiteY4" fmla="*/ 0 h 60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21" h="606696">
                <a:moveTo>
                  <a:pt x="0" y="535347"/>
                </a:moveTo>
                <a:cubicBezTo>
                  <a:pt x="75148" y="560003"/>
                  <a:pt x="245772" y="607217"/>
                  <a:pt x="263739" y="606692"/>
                </a:cubicBezTo>
                <a:cubicBezTo>
                  <a:pt x="297313" y="600528"/>
                  <a:pt x="400920" y="505314"/>
                  <a:pt x="407084" y="495216"/>
                </a:cubicBezTo>
                <a:cubicBezTo>
                  <a:pt x="415609" y="481183"/>
                  <a:pt x="433445" y="179935"/>
                  <a:pt x="435019" y="63082"/>
                </a:cubicBezTo>
                <a:cubicBezTo>
                  <a:pt x="435412" y="53771"/>
                  <a:pt x="397642" y="33181"/>
                  <a:pt x="346887" y="0"/>
                </a:cubicBezTo>
              </a:path>
            </a:pathLst>
          </a:custGeom>
          <a:noFill/>
          <a:ln w="16643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79" name="フリーフォーム: 図形 278">
            <a:extLst>
              <a:ext uri="{FF2B5EF4-FFF2-40B4-BE49-F238E27FC236}">
                <a16:creationId xmlns:a16="http://schemas.microsoft.com/office/drawing/2014/main" id="{0B7F8788-0A71-3AFD-D918-2A7ACCEB9302}"/>
              </a:ext>
            </a:extLst>
          </p:cNvPr>
          <p:cNvSpPr/>
          <p:nvPr/>
        </p:nvSpPr>
        <p:spPr>
          <a:xfrm>
            <a:off x="5753574" y="8673090"/>
            <a:ext cx="273886" cy="231476"/>
          </a:xfrm>
          <a:custGeom>
            <a:avLst/>
            <a:gdLst>
              <a:gd name="connsiteX0" fmla="*/ 146755 w 273886"/>
              <a:gd name="connsiteY0" fmla="*/ 203280 h 231476"/>
              <a:gd name="connsiteX1" fmla="*/ 245903 w 273886"/>
              <a:gd name="connsiteY1" fmla="*/ 231477 h 231476"/>
              <a:gd name="connsiteX2" fmla="*/ 273838 w 273886"/>
              <a:gd name="connsiteY2" fmla="*/ 73836 h 231476"/>
              <a:gd name="connsiteX3" fmla="*/ 18492 w 273886"/>
              <a:gd name="connsiteY3" fmla="*/ 0 h 231476"/>
              <a:gd name="connsiteX4" fmla="*/ 0 w 273886"/>
              <a:gd name="connsiteY4" fmla="*/ 60066 h 23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886" h="231476">
                <a:moveTo>
                  <a:pt x="146755" y="203280"/>
                </a:moveTo>
                <a:cubicBezTo>
                  <a:pt x="203673" y="218624"/>
                  <a:pt x="216001" y="223346"/>
                  <a:pt x="245903" y="231477"/>
                </a:cubicBezTo>
                <a:cubicBezTo>
                  <a:pt x="249444" y="200001"/>
                  <a:pt x="275149" y="84328"/>
                  <a:pt x="273838" y="73836"/>
                </a:cubicBezTo>
                <a:cubicBezTo>
                  <a:pt x="198558" y="52066"/>
                  <a:pt x="111476" y="27148"/>
                  <a:pt x="18492" y="0"/>
                </a:cubicBezTo>
                <a:cubicBezTo>
                  <a:pt x="9836" y="26492"/>
                  <a:pt x="5246" y="42361"/>
                  <a:pt x="0" y="60066"/>
                </a:cubicBezTo>
              </a:path>
            </a:pathLst>
          </a:custGeom>
          <a:noFill/>
          <a:ln w="16643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80" name="フリーフォーム: 図形 279">
            <a:extLst>
              <a:ext uri="{FF2B5EF4-FFF2-40B4-BE49-F238E27FC236}">
                <a16:creationId xmlns:a16="http://schemas.microsoft.com/office/drawing/2014/main" id="{C15AEA32-AE0F-14B6-9410-0C614D3AFBB3}"/>
              </a:ext>
            </a:extLst>
          </p:cNvPr>
          <p:cNvSpPr/>
          <p:nvPr/>
        </p:nvSpPr>
        <p:spPr>
          <a:xfrm>
            <a:off x="5857838" y="8361089"/>
            <a:ext cx="233181" cy="344921"/>
          </a:xfrm>
          <a:custGeom>
            <a:avLst/>
            <a:gdLst>
              <a:gd name="connsiteX0" fmla="*/ 233182 w 233181"/>
              <a:gd name="connsiteY0" fmla="*/ 38820 h 344921"/>
              <a:gd name="connsiteX1" fmla="*/ 174034 w 233181"/>
              <a:gd name="connsiteY1" fmla="*/ 344920 h 344921"/>
              <a:gd name="connsiteX2" fmla="*/ 0 w 233181"/>
              <a:gd name="connsiteY2" fmla="*/ 298887 h 344921"/>
              <a:gd name="connsiteX3" fmla="*/ 79476 w 233181"/>
              <a:gd name="connsiteY3" fmla="*/ 0 h 344921"/>
              <a:gd name="connsiteX4" fmla="*/ 233182 w 233181"/>
              <a:gd name="connsiteY4" fmla="*/ 38820 h 34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181" h="344921">
                <a:moveTo>
                  <a:pt x="233182" y="38820"/>
                </a:moveTo>
                <a:cubicBezTo>
                  <a:pt x="222034" y="95082"/>
                  <a:pt x="183214" y="330625"/>
                  <a:pt x="174034" y="344920"/>
                </a:cubicBezTo>
                <a:cubicBezTo>
                  <a:pt x="162886" y="345182"/>
                  <a:pt x="25312" y="313182"/>
                  <a:pt x="0" y="298887"/>
                </a:cubicBezTo>
                <a:cubicBezTo>
                  <a:pt x="13246" y="252985"/>
                  <a:pt x="66886" y="29771"/>
                  <a:pt x="79476" y="0"/>
                </a:cubicBezTo>
                <a:cubicBezTo>
                  <a:pt x="131279" y="13902"/>
                  <a:pt x="189247" y="25049"/>
                  <a:pt x="233182" y="38820"/>
                </a:cubicBezTo>
              </a:path>
            </a:pathLst>
          </a:custGeom>
          <a:solidFill>
            <a:srgbClr val="FFFFFF"/>
          </a:solidFill>
          <a:ln w="1300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81" name="フリーフォーム: 図形 280">
            <a:extLst>
              <a:ext uri="{FF2B5EF4-FFF2-40B4-BE49-F238E27FC236}">
                <a16:creationId xmlns:a16="http://schemas.microsoft.com/office/drawing/2014/main" id="{98441506-D4E2-1491-D6AC-74152BF29AE4}"/>
              </a:ext>
            </a:extLst>
          </p:cNvPr>
          <p:cNvSpPr/>
          <p:nvPr/>
        </p:nvSpPr>
        <p:spPr>
          <a:xfrm>
            <a:off x="5857838" y="8361089"/>
            <a:ext cx="233181" cy="344921"/>
          </a:xfrm>
          <a:custGeom>
            <a:avLst/>
            <a:gdLst>
              <a:gd name="connsiteX0" fmla="*/ 233182 w 233181"/>
              <a:gd name="connsiteY0" fmla="*/ 38820 h 344921"/>
              <a:gd name="connsiteX1" fmla="*/ 174034 w 233181"/>
              <a:gd name="connsiteY1" fmla="*/ 344920 h 344921"/>
              <a:gd name="connsiteX2" fmla="*/ 0 w 233181"/>
              <a:gd name="connsiteY2" fmla="*/ 298887 h 344921"/>
              <a:gd name="connsiteX3" fmla="*/ 79476 w 233181"/>
              <a:gd name="connsiteY3" fmla="*/ 0 h 344921"/>
              <a:gd name="connsiteX4" fmla="*/ 233182 w 233181"/>
              <a:gd name="connsiteY4" fmla="*/ 38820 h 34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181" h="344921">
                <a:moveTo>
                  <a:pt x="233182" y="38820"/>
                </a:moveTo>
                <a:cubicBezTo>
                  <a:pt x="222034" y="95082"/>
                  <a:pt x="183214" y="330625"/>
                  <a:pt x="174034" y="344920"/>
                </a:cubicBezTo>
                <a:cubicBezTo>
                  <a:pt x="162886" y="345182"/>
                  <a:pt x="25312" y="313182"/>
                  <a:pt x="0" y="298887"/>
                </a:cubicBezTo>
                <a:cubicBezTo>
                  <a:pt x="13246" y="252985"/>
                  <a:pt x="66886" y="29771"/>
                  <a:pt x="79476" y="0"/>
                </a:cubicBezTo>
                <a:cubicBezTo>
                  <a:pt x="131279" y="13902"/>
                  <a:pt x="189247" y="25049"/>
                  <a:pt x="233182" y="38820"/>
                </a:cubicBezTo>
                <a:close/>
              </a:path>
            </a:pathLst>
          </a:custGeom>
          <a:noFill/>
          <a:ln w="16643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82" name="フリーフォーム: 図形 281">
            <a:extLst>
              <a:ext uri="{FF2B5EF4-FFF2-40B4-BE49-F238E27FC236}">
                <a16:creationId xmlns:a16="http://schemas.microsoft.com/office/drawing/2014/main" id="{8471A417-262B-3E9F-07D6-8C78AF1C4797}"/>
              </a:ext>
            </a:extLst>
          </p:cNvPr>
          <p:cNvSpPr/>
          <p:nvPr/>
        </p:nvSpPr>
        <p:spPr>
          <a:xfrm>
            <a:off x="5415213" y="8645155"/>
            <a:ext cx="236591" cy="189066"/>
          </a:xfrm>
          <a:custGeom>
            <a:avLst/>
            <a:gdLst>
              <a:gd name="connsiteX0" fmla="*/ 0 w 236591"/>
              <a:gd name="connsiteY0" fmla="*/ 0 h 189066"/>
              <a:gd name="connsiteX1" fmla="*/ 236591 w 236591"/>
              <a:gd name="connsiteY1" fmla="*/ 88394 h 189066"/>
              <a:gd name="connsiteX2" fmla="*/ 172067 w 236591"/>
              <a:gd name="connsiteY2" fmla="*/ 188329 h 189066"/>
              <a:gd name="connsiteX3" fmla="*/ 1180 w 236591"/>
              <a:gd name="connsiteY3" fmla="*/ 164066 h 18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91" h="189066">
                <a:moveTo>
                  <a:pt x="0" y="0"/>
                </a:moveTo>
                <a:cubicBezTo>
                  <a:pt x="40525" y="12197"/>
                  <a:pt x="236591" y="63738"/>
                  <a:pt x="236591" y="88394"/>
                </a:cubicBezTo>
                <a:cubicBezTo>
                  <a:pt x="236591" y="123017"/>
                  <a:pt x="220985" y="197247"/>
                  <a:pt x="172067" y="188329"/>
                </a:cubicBezTo>
                <a:cubicBezTo>
                  <a:pt x="115279" y="184394"/>
                  <a:pt x="56918" y="173640"/>
                  <a:pt x="1180" y="164066"/>
                </a:cubicBezTo>
              </a:path>
            </a:pathLst>
          </a:custGeom>
          <a:noFill/>
          <a:ln w="16643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83" name="フリーフォーム: 図形 282">
            <a:extLst>
              <a:ext uri="{FF2B5EF4-FFF2-40B4-BE49-F238E27FC236}">
                <a16:creationId xmlns:a16="http://schemas.microsoft.com/office/drawing/2014/main" id="{6FF79404-DC11-605B-A502-188A475C824F}"/>
              </a:ext>
            </a:extLst>
          </p:cNvPr>
          <p:cNvSpPr/>
          <p:nvPr/>
        </p:nvSpPr>
        <p:spPr>
          <a:xfrm>
            <a:off x="5720395" y="8727742"/>
            <a:ext cx="256283" cy="146564"/>
          </a:xfrm>
          <a:custGeom>
            <a:avLst/>
            <a:gdLst>
              <a:gd name="connsiteX0" fmla="*/ 0 w 256283"/>
              <a:gd name="connsiteY0" fmla="*/ 29151 h 146564"/>
              <a:gd name="connsiteX1" fmla="*/ 58623 w 256283"/>
              <a:gd name="connsiteY1" fmla="*/ 36 h 146564"/>
              <a:gd name="connsiteX2" fmla="*/ 249837 w 256283"/>
              <a:gd name="connsiteY2" fmla="*/ 67971 h 146564"/>
              <a:gd name="connsiteX3" fmla="*/ 255870 w 256283"/>
              <a:gd name="connsiteY3" fmla="*/ 72955 h 146564"/>
              <a:gd name="connsiteX4" fmla="*/ 219018 w 256283"/>
              <a:gd name="connsiteY4" fmla="*/ 119643 h 146564"/>
              <a:gd name="connsiteX5" fmla="*/ 153443 w 256283"/>
              <a:gd name="connsiteY5" fmla="*/ 143250 h 146564"/>
              <a:gd name="connsiteX6" fmla="*/ 11016 w 256283"/>
              <a:gd name="connsiteY6" fmla="*/ 86069 h 14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83" h="146564">
                <a:moveTo>
                  <a:pt x="0" y="29151"/>
                </a:moveTo>
                <a:cubicBezTo>
                  <a:pt x="14426" y="20889"/>
                  <a:pt x="41574" y="1741"/>
                  <a:pt x="58623" y="36"/>
                </a:cubicBezTo>
                <a:cubicBezTo>
                  <a:pt x="74755" y="-1538"/>
                  <a:pt x="199870" y="48692"/>
                  <a:pt x="249837" y="67971"/>
                </a:cubicBezTo>
                <a:cubicBezTo>
                  <a:pt x="252329" y="68889"/>
                  <a:pt x="255214" y="70332"/>
                  <a:pt x="255870" y="72955"/>
                </a:cubicBezTo>
                <a:cubicBezTo>
                  <a:pt x="260198" y="89873"/>
                  <a:pt x="229378" y="110856"/>
                  <a:pt x="219018" y="119643"/>
                </a:cubicBezTo>
                <a:cubicBezTo>
                  <a:pt x="197378" y="138004"/>
                  <a:pt x="185050" y="153611"/>
                  <a:pt x="153443" y="143250"/>
                </a:cubicBezTo>
                <a:cubicBezTo>
                  <a:pt x="117902" y="131578"/>
                  <a:pt x="50623" y="104037"/>
                  <a:pt x="11016" y="86069"/>
                </a:cubicBezTo>
              </a:path>
            </a:pathLst>
          </a:custGeom>
          <a:noFill/>
          <a:ln w="16643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84" name="フリーフォーム: 図形 283">
            <a:extLst>
              <a:ext uri="{FF2B5EF4-FFF2-40B4-BE49-F238E27FC236}">
                <a16:creationId xmlns:a16="http://schemas.microsoft.com/office/drawing/2014/main" id="{8442DCDA-3850-9824-5289-5D4990E10E09}"/>
              </a:ext>
            </a:extLst>
          </p:cNvPr>
          <p:cNvSpPr/>
          <p:nvPr/>
        </p:nvSpPr>
        <p:spPr>
          <a:xfrm>
            <a:off x="5658886" y="8743318"/>
            <a:ext cx="142707" cy="66937"/>
          </a:xfrm>
          <a:custGeom>
            <a:avLst/>
            <a:gdLst>
              <a:gd name="connsiteX0" fmla="*/ 131 w 142707"/>
              <a:gd name="connsiteY0" fmla="*/ 4003 h 66937"/>
              <a:gd name="connsiteX1" fmla="*/ 142427 w 142707"/>
              <a:gd name="connsiteY1" fmla="*/ 41642 h 66937"/>
              <a:gd name="connsiteX2" fmla="*/ 51279 w 142707"/>
              <a:gd name="connsiteY2" fmla="*/ 50167 h 66937"/>
              <a:gd name="connsiteX3" fmla="*/ 2623 w 142707"/>
              <a:gd name="connsiteY3" fmla="*/ 61970 h 66937"/>
              <a:gd name="connsiteX4" fmla="*/ 0 w 142707"/>
              <a:gd name="connsiteY4" fmla="*/ 4003 h 6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707" h="66937">
                <a:moveTo>
                  <a:pt x="131" y="4003"/>
                </a:moveTo>
                <a:cubicBezTo>
                  <a:pt x="37377" y="-8981"/>
                  <a:pt x="103869" y="11216"/>
                  <a:pt x="142427" y="41642"/>
                </a:cubicBezTo>
                <a:cubicBezTo>
                  <a:pt x="147804" y="84921"/>
                  <a:pt x="74492" y="62101"/>
                  <a:pt x="51279" y="50167"/>
                </a:cubicBezTo>
                <a:lnTo>
                  <a:pt x="2623" y="61970"/>
                </a:lnTo>
                <a:lnTo>
                  <a:pt x="0" y="4003"/>
                </a:lnTo>
                <a:close/>
              </a:path>
            </a:pathLst>
          </a:custGeom>
          <a:solidFill>
            <a:srgbClr val="FDEDDB"/>
          </a:solidFill>
          <a:ln w="1300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85" name="フリーフォーム: 図形 284">
            <a:extLst>
              <a:ext uri="{FF2B5EF4-FFF2-40B4-BE49-F238E27FC236}">
                <a16:creationId xmlns:a16="http://schemas.microsoft.com/office/drawing/2014/main" id="{4080F011-2B36-051F-F07C-BAED4DDED5AC}"/>
              </a:ext>
            </a:extLst>
          </p:cNvPr>
          <p:cNvSpPr/>
          <p:nvPr/>
        </p:nvSpPr>
        <p:spPr>
          <a:xfrm>
            <a:off x="5619672" y="8741351"/>
            <a:ext cx="222538" cy="147003"/>
          </a:xfrm>
          <a:custGeom>
            <a:avLst/>
            <a:gdLst>
              <a:gd name="connsiteX0" fmla="*/ 33705 w 222538"/>
              <a:gd name="connsiteY0" fmla="*/ 5314 h 147003"/>
              <a:gd name="connsiteX1" fmla="*/ 165378 w 222538"/>
              <a:gd name="connsiteY1" fmla="*/ 34691 h 147003"/>
              <a:gd name="connsiteX2" fmla="*/ 179149 w 222538"/>
              <a:gd name="connsiteY2" fmla="*/ 61707 h 147003"/>
              <a:gd name="connsiteX3" fmla="*/ 98623 w 222538"/>
              <a:gd name="connsiteY3" fmla="*/ 61707 h 147003"/>
              <a:gd name="connsiteX4" fmla="*/ 144394 w 222538"/>
              <a:gd name="connsiteY4" fmla="*/ 97249 h 147003"/>
              <a:gd name="connsiteX5" fmla="*/ 202231 w 222538"/>
              <a:gd name="connsiteY5" fmla="*/ 113380 h 147003"/>
              <a:gd name="connsiteX6" fmla="*/ 221903 w 222538"/>
              <a:gd name="connsiteY6" fmla="*/ 135019 h 147003"/>
              <a:gd name="connsiteX7" fmla="*/ 128525 w 222538"/>
              <a:gd name="connsiteY7" fmla="*/ 142364 h 147003"/>
              <a:gd name="connsiteX8" fmla="*/ 0 w 222538"/>
              <a:gd name="connsiteY8" fmla="*/ 92003 h 14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538" h="147003">
                <a:moveTo>
                  <a:pt x="33705" y="5314"/>
                </a:moveTo>
                <a:cubicBezTo>
                  <a:pt x="79214" y="-9244"/>
                  <a:pt x="120001" y="7937"/>
                  <a:pt x="165378" y="34691"/>
                </a:cubicBezTo>
                <a:cubicBezTo>
                  <a:pt x="174165" y="39806"/>
                  <a:pt x="194624" y="48068"/>
                  <a:pt x="179149" y="61707"/>
                </a:cubicBezTo>
                <a:cubicBezTo>
                  <a:pt x="164853" y="74298"/>
                  <a:pt x="116329" y="66298"/>
                  <a:pt x="98623" y="61707"/>
                </a:cubicBezTo>
                <a:cubicBezTo>
                  <a:pt x="98623" y="61707"/>
                  <a:pt x="131279" y="92790"/>
                  <a:pt x="144394" y="97249"/>
                </a:cubicBezTo>
                <a:cubicBezTo>
                  <a:pt x="157509" y="101708"/>
                  <a:pt x="202231" y="113380"/>
                  <a:pt x="202231" y="113380"/>
                </a:cubicBezTo>
                <a:cubicBezTo>
                  <a:pt x="206034" y="115216"/>
                  <a:pt x="226362" y="123741"/>
                  <a:pt x="221903" y="135019"/>
                </a:cubicBezTo>
                <a:cubicBezTo>
                  <a:pt x="214821" y="153380"/>
                  <a:pt x="157903" y="146167"/>
                  <a:pt x="128525" y="142364"/>
                </a:cubicBezTo>
                <a:cubicBezTo>
                  <a:pt x="91279" y="137511"/>
                  <a:pt x="53246" y="119544"/>
                  <a:pt x="0" y="92003"/>
                </a:cubicBezTo>
              </a:path>
            </a:pathLst>
          </a:custGeom>
          <a:noFill/>
          <a:ln w="16643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86" name="フリーフォーム: 図形 285">
            <a:extLst>
              <a:ext uri="{FF2B5EF4-FFF2-40B4-BE49-F238E27FC236}">
                <a16:creationId xmlns:a16="http://schemas.microsoft.com/office/drawing/2014/main" id="{CAB8D54F-C192-D8CB-FF43-699809768C3D}"/>
              </a:ext>
            </a:extLst>
          </p:cNvPr>
          <p:cNvSpPr/>
          <p:nvPr/>
        </p:nvSpPr>
        <p:spPr>
          <a:xfrm>
            <a:off x="5798025" y="8684237"/>
            <a:ext cx="6567" cy="40918"/>
          </a:xfrm>
          <a:custGeom>
            <a:avLst/>
            <a:gdLst>
              <a:gd name="connsiteX0" fmla="*/ 6568 w 6567"/>
              <a:gd name="connsiteY0" fmla="*/ 0 h 40918"/>
              <a:gd name="connsiteX1" fmla="*/ 10 w 6567"/>
              <a:gd name="connsiteY1" fmla="*/ 40918 h 4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67" h="40918">
                <a:moveTo>
                  <a:pt x="6568" y="0"/>
                </a:moveTo>
                <a:cubicBezTo>
                  <a:pt x="4600" y="6295"/>
                  <a:pt x="-252" y="34230"/>
                  <a:pt x="10" y="40918"/>
                </a:cubicBezTo>
              </a:path>
            </a:pathLst>
          </a:custGeom>
          <a:noFill/>
          <a:ln w="16643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87" name="フリーフォーム: 図形 286">
            <a:extLst>
              <a:ext uri="{FF2B5EF4-FFF2-40B4-BE49-F238E27FC236}">
                <a16:creationId xmlns:a16="http://schemas.microsoft.com/office/drawing/2014/main" id="{96408BB2-C151-BCDB-0937-4A84527FA292}"/>
              </a:ext>
            </a:extLst>
          </p:cNvPr>
          <p:cNvSpPr/>
          <p:nvPr/>
        </p:nvSpPr>
        <p:spPr>
          <a:xfrm>
            <a:off x="5932067" y="8568959"/>
            <a:ext cx="50492" cy="64787"/>
          </a:xfrm>
          <a:custGeom>
            <a:avLst/>
            <a:gdLst>
              <a:gd name="connsiteX0" fmla="*/ 0 w 50492"/>
              <a:gd name="connsiteY0" fmla="*/ 28721 h 64787"/>
              <a:gd name="connsiteX1" fmla="*/ 17180 w 50492"/>
              <a:gd name="connsiteY1" fmla="*/ 64787 h 64787"/>
              <a:gd name="connsiteX2" fmla="*/ 50492 w 50492"/>
              <a:gd name="connsiteY2" fmla="*/ 38558 h 64787"/>
              <a:gd name="connsiteX3" fmla="*/ 34623 w 50492"/>
              <a:gd name="connsiteY3" fmla="*/ 34885 h 64787"/>
              <a:gd name="connsiteX4" fmla="*/ 42230 w 50492"/>
              <a:gd name="connsiteY4" fmla="*/ 5508 h 64787"/>
              <a:gd name="connsiteX5" fmla="*/ 21246 w 50492"/>
              <a:gd name="connsiteY5" fmla="*/ 0 h 64787"/>
              <a:gd name="connsiteX6" fmla="*/ 14820 w 50492"/>
              <a:gd name="connsiteY6" fmla="*/ 31607 h 64787"/>
              <a:gd name="connsiteX7" fmla="*/ 0 w 50492"/>
              <a:gd name="connsiteY7" fmla="*/ 28721 h 6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92" h="64787">
                <a:moveTo>
                  <a:pt x="0" y="28721"/>
                </a:moveTo>
                <a:cubicBezTo>
                  <a:pt x="4984" y="41967"/>
                  <a:pt x="11934" y="54689"/>
                  <a:pt x="17180" y="64787"/>
                </a:cubicBezTo>
                <a:cubicBezTo>
                  <a:pt x="29640" y="57181"/>
                  <a:pt x="41049" y="49705"/>
                  <a:pt x="50492" y="38558"/>
                </a:cubicBezTo>
                <a:cubicBezTo>
                  <a:pt x="46426" y="37246"/>
                  <a:pt x="40656" y="36459"/>
                  <a:pt x="34623" y="34885"/>
                </a:cubicBezTo>
                <a:cubicBezTo>
                  <a:pt x="37377" y="25836"/>
                  <a:pt x="40263" y="14689"/>
                  <a:pt x="42230" y="5508"/>
                </a:cubicBezTo>
                <a:cubicBezTo>
                  <a:pt x="35279" y="3672"/>
                  <a:pt x="28328" y="1836"/>
                  <a:pt x="21246" y="0"/>
                </a:cubicBezTo>
                <a:cubicBezTo>
                  <a:pt x="19410" y="10623"/>
                  <a:pt x="16656" y="20984"/>
                  <a:pt x="14820" y="31607"/>
                </a:cubicBezTo>
                <a:cubicBezTo>
                  <a:pt x="14820" y="31607"/>
                  <a:pt x="5771" y="29115"/>
                  <a:pt x="0" y="28721"/>
                </a:cubicBezTo>
              </a:path>
            </a:pathLst>
          </a:custGeom>
          <a:solidFill>
            <a:srgbClr val="FFFFFF"/>
          </a:solidFill>
          <a:ln w="1300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88" name="フリーフォーム: 図形 287">
            <a:extLst>
              <a:ext uri="{FF2B5EF4-FFF2-40B4-BE49-F238E27FC236}">
                <a16:creationId xmlns:a16="http://schemas.microsoft.com/office/drawing/2014/main" id="{E64865FC-6E30-6AAD-5E9F-96F1D2A13FCA}"/>
              </a:ext>
            </a:extLst>
          </p:cNvPr>
          <p:cNvSpPr/>
          <p:nvPr/>
        </p:nvSpPr>
        <p:spPr>
          <a:xfrm>
            <a:off x="5932067" y="8568959"/>
            <a:ext cx="50492" cy="64787"/>
          </a:xfrm>
          <a:custGeom>
            <a:avLst/>
            <a:gdLst>
              <a:gd name="connsiteX0" fmla="*/ 0 w 50492"/>
              <a:gd name="connsiteY0" fmla="*/ 28721 h 64787"/>
              <a:gd name="connsiteX1" fmla="*/ 17180 w 50492"/>
              <a:gd name="connsiteY1" fmla="*/ 64787 h 64787"/>
              <a:gd name="connsiteX2" fmla="*/ 50492 w 50492"/>
              <a:gd name="connsiteY2" fmla="*/ 38558 h 64787"/>
              <a:gd name="connsiteX3" fmla="*/ 34623 w 50492"/>
              <a:gd name="connsiteY3" fmla="*/ 34885 h 64787"/>
              <a:gd name="connsiteX4" fmla="*/ 42230 w 50492"/>
              <a:gd name="connsiteY4" fmla="*/ 5508 h 64787"/>
              <a:gd name="connsiteX5" fmla="*/ 21246 w 50492"/>
              <a:gd name="connsiteY5" fmla="*/ 0 h 64787"/>
              <a:gd name="connsiteX6" fmla="*/ 14820 w 50492"/>
              <a:gd name="connsiteY6" fmla="*/ 31607 h 64787"/>
              <a:gd name="connsiteX7" fmla="*/ 0 w 50492"/>
              <a:gd name="connsiteY7" fmla="*/ 28721 h 6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92" h="64787">
                <a:moveTo>
                  <a:pt x="0" y="28721"/>
                </a:moveTo>
                <a:cubicBezTo>
                  <a:pt x="4984" y="41967"/>
                  <a:pt x="11934" y="54689"/>
                  <a:pt x="17180" y="64787"/>
                </a:cubicBezTo>
                <a:cubicBezTo>
                  <a:pt x="29640" y="57181"/>
                  <a:pt x="41049" y="49705"/>
                  <a:pt x="50492" y="38558"/>
                </a:cubicBezTo>
                <a:cubicBezTo>
                  <a:pt x="46426" y="37246"/>
                  <a:pt x="40656" y="36459"/>
                  <a:pt x="34623" y="34885"/>
                </a:cubicBezTo>
                <a:cubicBezTo>
                  <a:pt x="37377" y="25836"/>
                  <a:pt x="40263" y="14689"/>
                  <a:pt x="42230" y="5508"/>
                </a:cubicBezTo>
                <a:cubicBezTo>
                  <a:pt x="35279" y="3672"/>
                  <a:pt x="28328" y="1836"/>
                  <a:pt x="21246" y="0"/>
                </a:cubicBezTo>
                <a:cubicBezTo>
                  <a:pt x="19410" y="10623"/>
                  <a:pt x="16656" y="20984"/>
                  <a:pt x="14820" y="31607"/>
                </a:cubicBezTo>
                <a:cubicBezTo>
                  <a:pt x="14820" y="31607"/>
                  <a:pt x="5771" y="29115"/>
                  <a:pt x="0" y="28721"/>
                </a:cubicBezTo>
                <a:close/>
              </a:path>
            </a:pathLst>
          </a:custGeom>
          <a:noFill/>
          <a:ln w="8322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89" name="フリーフォーム: 図形 288">
            <a:extLst>
              <a:ext uri="{FF2B5EF4-FFF2-40B4-BE49-F238E27FC236}">
                <a16:creationId xmlns:a16="http://schemas.microsoft.com/office/drawing/2014/main" id="{28A7F86F-F506-B6D5-6F1F-472B95412DE9}"/>
              </a:ext>
            </a:extLst>
          </p:cNvPr>
          <p:cNvSpPr/>
          <p:nvPr/>
        </p:nvSpPr>
        <p:spPr>
          <a:xfrm>
            <a:off x="5816225" y="8365272"/>
            <a:ext cx="73835" cy="197863"/>
          </a:xfrm>
          <a:custGeom>
            <a:avLst/>
            <a:gdLst>
              <a:gd name="connsiteX0" fmla="*/ 73613 w 73835"/>
              <a:gd name="connsiteY0" fmla="*/ 14177 h 197863"/>
              <a:gd name="connsiteX1" fmla="*/ 71515 w 73835"/>
              <a:gd name="connsiteY1" fmla="*/ 33194 h 197863"/>
              <a:gd name="connsiteX2" fmla="*/ 39384 w 73835"/>
              <a:gd name="connsiteY2" fmla="*/ 171949 h 197863"/>
              <a:gd name="connsiteX3" fmla="*/ 26662 w 73835"/>
              <a:gd name="connsiteY3" fmla="*/ 195556 h 197863"/>
              <a:gd name="connsiteX4" fmla="*/ 4761 w 73835"/>
              <a:gd name="connsiteY4" fmla="*/ 191883 h 197863"/>
              <a:gd name="connsiteX5" fmla="*/ 2138 w 73835"/>
              <a:gd name="connsiteY5" fmla="*/ 161326 h 197863"/>
              <a:gd name="connsiteX6" fmla="*/ 35318 w 73835"/>
              <a:gd name="connsiteY6" fmla="*/ 13259 h 197863"/>
              <a:gd name="connsiteX7" fmla="*/ 59056 w 73835"/>
              <a:gd name="connsiteY7" fmla="*/ 1063 h 197863"/>
              <a:gd name="connsiteX8" fmla="*/ 73613 w 73835"/>
              <a:gd name="connsiteY8" fmla="*/ 13915 h 19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835" h="197863">
                <a:moveTo>
                  <a:pt x="73613" y="14177"/>
                </a:moveTo>
                <a:cubicBezTo>
                  <a:pt x="74400" y="20473"/>
                  <a:pt x="72958" y="26899"/>
                  <a:pt x="71515" y="33194"/>
                </a:cubicBezTo>
                <a:cubicBezTo>
                  <a:pt x="60761" y="79489"/>
                  <a:pt x="50007" y="125785"/>
                  <a:pt x="39384" y="171949"/>
                </a:cubicBezTo>
                <a:cubicBezTo>
                  <a:pt x="37285" y="180867"/>
                  <a:pt x="34531" y="190834"/>
                  <a:pt x="26662" y="195556"/>
                </a:cubicBezTo>
                <a:cubicBezTo>
                  <a:pt x="19711" y="199752"/>
                  <a:pt x="10006" y="198047"/>
                  <a:pt x="4761" y="191883"/>
                </a:cubicBezTo>
                <a:cubicBezTo>
                  <a:pt x="-2059" y="183752"/>
                  <a:pt x="-223" y="171687"/>
                  <a:pt x="2138" y="161326"/>
                </a:cubicBezTo>
                <a:cubicBezTo>
                  <a:pt x="6990" y="139818"/>
                  <a:pt x="30728" y="24407"/>
                  <a:pt x="35318" y="13259"/>
                </a:cubicBezTo>
                <a:cubicBezTo>
                  <a:pt x="39121" y="4210"/>
                  <a:pt x="50007" y="-2741"/>
                  <a:pt x="59056" y="1063"/>
                </a:cubicBezTo>
                <a:cubicBezTo>
                  <a:pt x="60236" y="1587"/>
                  <a:pt x="72433" y="3423"/>
                  <a:pt x="73613" y="13915"/>
                </a:cubicBezTo>
                <a:close/>
              </a:path>
            </a:pathLst>
          </a:custGeom>
          <a:noFill/>
          <a:ln w="16643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90" name="フリーフォーム: 図形 289">
            <a:extLst>
              <a:ext uri="{FF2B5EF4-FFF2-40B4-BE49-F238E27FC236}">
                <a16:creationId xmlns:a16="http://schemas.microsoft.com/office/drawing/2014/main" id="{BC67B625-3999-75C5-A629-C6636057F907}"/>
              </a:ext>
            </a:extLst>
          </p:cNvPr>
          <p:cNvSpPr/>
          <p:nvPr/>
        </p:nvSpPr>
        <p:spPr>
          <a:xfrm>
            <a:off x="5841766" y="8451547"/>
            <a:ext cx="23296" cy="24321"/>
          </a:xfrm>
          <a:custGeom>
            <a:avLst/>
            <a:gdLst>
              <a:gd name="connsiteX0" fmla="*/ 23285 w 23296"/>
              <a:gd name="connsiteY0" fmla="*/ 12493 h 24321"/>
              <a:gd name="connsiteX1" fmla="*/ 6891 w 23296"/>
              <a:gd name="connsiteY1" fmla="*/ 821 h 24321"/>
              <a:gd name="connsiteX2" fmla="*/ 72 w 23296"/>
              <a:gd name="connsiteY2" fmla="*/ 14592 h 24321"/>
              <a:gd name="connsiteX3" fmla="*/ 12006 w 23296"/>
              <a:gd name="connsiteY3" fmla="*/ 24297 h 24321"/>
              <a:gd name="connsiteX4" fmla="*/ 23285 w 23296"/>
              <a:gd name="connsiteY4" fmla="*/ 12493 h 2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96" h="24321">
                <a:moveTo>
                  <a:pt x="23285" y="12493"/>
                </a:moveTo>
                <a:cubicBezTo>
                  <a:pt x="23023" y="4624"/>
                  <a:pt x="14105" y="-2458"/>
                  <a:pt x="6891" y="821"/>
                </a:cubicBezTo>
                <a:cubicBezTo>
                  <a:pt x="1908" y="3051"/>
                  <a:pt x="-453" y="9083"/>
                  <a:pt x="72" y="14592"/>
                </a:cubicBezTo>
                <a:cubicBezTo>
                  <a:pt x="596" y="19969"/>
                  <a:pt x="4793" y="23903"/>
                  <a:pt x="12006" y="24297"/>
                </a:cubicBezTo>
                <a:cubicBezTo>
                  <a:pt x="19219" y="24690"/>
                  <a:pt x="23547" y="20362"/>
                  <a:pt x="23285" y="12493"/>
                </a:cubicBezTo>
                <a:close/>
              </a:path>
            </a:pathLst>
          </a:custGeom>
          <a:noFill/>
          <a:ln w="16643" cap="rnd">
            <a:solidFill>
              <a:srgbClr val="693647"/>
            </a:solidFill>
            <a:prstDash val="solid"/>
            <a:round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91" name="四角形: 角を丸くする 290">
            <a:extLst>
              <a:ext uri="{FF2B5EF4-FFF2-40B4-BE49-F238E27FC236}">
                <a16:creationId xmlns:a16="http://schemas.microsoft.com/office/drawing/2014/main" id="{3E912C55-B5BB-385A-5604-AB32A9C83497}"/>
              </a:ext>
            </a:extLst>
          </p:cNvPr>
          <p:cNvSpPr/>
          <p:nvPr/>
        </p:nvSpPr>
        <p:spPr>
          <a:xfrm>
            <a:off x="341653" y="5267354"/>
            <a:ext cx="252000" cy="25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kumimoji="1" lang="ja-JP" altLang="en-US" sz="12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</a:t>
            </a:r>
          </a:p>
        </p:txBody>
      </p:sp>
      <p:sp>
        <p:nvSpPr>
          <p:cNvPr id="292" name="四角形: 角を丸くする 291">
            <a:extLst>
              <a:ext uri="{FF2B5EF4-FFF2-40B4-BE49-F238E27FC236}">
                <a16:creationId xmlns:a16="http://schemas.microsoft.com/office/drawing/2014/main" id="{3A89B9B0-B68B-3265-1204-6E2C7397641A}"/>
              </a:ext>
            </a:extLst>
          </p:cNvPr>
          <p:cNvSpPr/>
          <p:nvPr/>
        </p:nvSpPr>
        <p:spPr>
          <a:xfrm>
            <a:off x="341653" y="6838003"/>
            <a:ext cx="252000" cy="25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kumimoji="1" lang="ja-JP" altLang="en-US" sz="12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</a:p>
        </p:txBody>
      </p:sp>
      <p:sp>
        <p:nvSpPr>
          <p:cNvPr id="294" name="テキスト ボックス 293">
            <a:extLst>
              <a:ext uri="{FF2B5EF4-FFF2-40B4-BE49-F238E27FC236}">
                <a16:creationId xmlns:a16="http://schemas.microsoft.com/office/drawing/2014/main" id="{83DD88CD-6E79-5C32-E107-78C84A044554}"/>
              </a:ext>
            </a:extLst>
          </p:cNvPr>
          <p:cNvSpPr txBox="1"/>
          <p:nvPr/>
        </p:nvSpPr>
        <p:spPr>
          <a:xfrm>
            <a:off x="5279456" y="7679158"/>
            <a:ext cx="2683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ja-JP" altLang="en-US" sz="1500" spc="-10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☑</a:t>
            </a:r>
          </a:p>
        </p:txBody>
      </p:sp>
      <p:sp>
        <p:nvSpPr>
          <p:cNvPr id="295" name="テキスト ボックス 294">
            <a:extLst>
              <a:ext uri="{FF2B5EF4-FFF2-40B4-BE49-F238E27FC236}">
                <a16:creationId xmlns:a16="http://schemas.microsoft.com/office/drawing/2014/main" id="{9FB0A6F3-5A65-F79C-C110-DF8484133280}"/>
              </a:ext>
            </a:extLst>
          </p:cNvPr>
          <p:cNvSpPr txBox="1"/>
          <p:nvPr/>
        </p:nvSpPr>
        <p:spPr>
          <a:xfrm>
            <a:off x="403145" y="7641181"/>
            <a:ext cx="2683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ja-JP" altLang="en-US" sz="1500" spc="-10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☑</a:t>
            </a:r>
          </a:p>
        </p:txBody>
      </p:sp>
      <p:sp>
        <p:nvSpPr>
          <p:cNvPr id="296" name="テキスト ボックス 295">
            <a:extLst>
              <a:ext uri="{FF2B5EF4-FFF2-40B4-BE49-F238E27FC236}">
                <a16:creationId xmlns:a16="http://schemas.microsoft.com/office/drawing/2014/main" id="{7A6CA1D4-A079-805C-2073-B9AC2117C007}"/>
              </a:ext>
            </a:extLst>
          </p:cNvPr>
          <p:cNvSpPr txBox="1"/>
          <p:nvPr/>
        </p:nvSpPr>
        <p:spPr>
          <a:xfrm>
            <a:off x="3725945" y="7629754"/>
            <a:ext cx="2683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ja-JP" altLang="en-US" sz="1500" spc="-100" baseline="30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☑</a:t>
            </a:r>
          </a:p>
        </p:txBody>
      </p:sp>
      <p:sp>
        <p:nvSpPr>
          <p:cNvPr id="297" name="テキスト ボックス 296">
            <a:extLst>
              <a:ext uri="{FF2B5EF4-FFF2-40B4-BE49-F238E27FC236}">
                <a16:creationId xmlns:a16="http://schemas.microsoft.com/office/drawing/2014/main" id="{ADE95214-A477-6B2E-3A33-E435803E9A13}"/>
              </a:ext>
            </a:extLst>
          </p:cNvPr>
          <p:cNvSpPr txBox="1"/>
          <p:nvPr/>
        </p:nvSpPr>
        <p:spPr>
          <a:xfrm>
            <a:off x="418165" y="6226820"/>
            <a:ext cx="7671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スマホから</a:t>
            </a:r>
            <a:endParaRPr kumimoji="1" lang="en-US" altLang="ja-JP" sz="90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98" name="テキスト ボックス 297">
            <a:extLst>
              <a:ext uri="{FF2B5EF4-FFF2-40B4-BE49-F238E27FC236}">
                <a16:creationId xmlns:a16="http://schemas.microsoft.com/office/drawing/2014/main" id="{22A40328-49D2-29A6-CF91-6396ABCC173D}"/>
              </a:ext>
            </a:extLst>
          </p:cNvPr>
          <p:cNvSpPr txBox="1"/>
          <p:nvPr/>
        </p:nvSpPr>
        <p:spPr>
          <a:xfrm>
            <a:off x="1089978" y="6221757"/>
            <a:ext cx="8582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パソコンから</a:t>
            </a:r>
            <a:endParaRPr kumimoji="1" lang="en-US" altLang="ja-JP" sz="90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99" name="テキスト ボックス 298">
            <a:extLst>
              <a:ext uri="{FF2B5EF4-FFF2-40B4-BE49-F238E27FC236}">
                <a16:creationId xmlns:a16="http://schemas.microsoft.com/office/drawing/2014/main" id="{ADECA844-6543-F97F-B074-0F5106D5C16A}"/>
              </a:ext>
            </a:extLst>
          </p:cNvPr>
          <p:cNvSpPr txBox="1"/>
          <p:nvPr/>
        </p:nvSpPr>
        <p:spPr>
          <a:xfrm>
            <a:off x="1982742" y="6296755"/>
            <a:ext cx="7569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kumimoji="1" lang="ja-JP" altLang="en-US" sz="900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証明写真機</a:t>
            </a:r>
          </a:p>
          <a:p>
            <a:pPr algn="ctr">
              <a:lnSpc>
                <a:spcPts val="900"/>
              </a:lnSpc>
            </a:pPr>
            <a:r>
              <a:rPr kumimoji="1" lang="ja-JP" altLang="en-US" sz="900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</a:t>
            </a:r>
            <a:endParaRPr kumimoji="1" lang="en-US" altLang="ja-JP" sz="900" spc="-6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00" name="テキスト ボックス 299">
            <a:extLst>
              <a:ext uri="{FF2B5EF4-FFF2-40B4-BE49-F238E27FC236}">
                <a16:creationId xmlns:a16="http://schemas.microsoft.com/office/drawing/2014/main" id="{8945027E-6F72-FB1D-E67E-88B39D183048}"/>
              </a:ext>
            </a:extLst>
          </p:cNvPr>
          <p:cNvSpPr txBox="1"/>
          <p:nvPr/>
        </p:nvSpPr>
        <p:spPr>
          <a:xfrm>
            <a:off x="2729714" y="6296755"/>
            <a:ext cx="75690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kumimoji="1" lang="ja-JP" altLang="en-US" sz="900" spc="-6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郵送</a:t>
            </a:r>
            <a:endParaRPr kumimoji="1" lang="en-US" altLang="ja-JP" sz="900" spc="-6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01" name="テキスト ボックス 300">
            <a:extLst>
              <a:ext uri="{FF2B5EF4-FFF2-40B4-BE49-F238E27FC236}">
                <a16:creationId xmlns:a16="http://schemas.microsoft.com/office/drawing/2014/main" id="{70783A24-6C22-86C4-6307-529B46B6B5DC}"/>
              </a:ext>
            </a:extLst>
          </p:cNvPr>
          <p:cNvSpPr txBox="1"/>
          <p:nvPr/>
        </p:nvSpPr>
        <p:spPr>
          <a:xfrm>
            <a:off x="649090" y="6433572"/>
            <a:ext cx="10709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オンライン申請</a:t>
            </a:r>
            <a:endParaRPr kumimoji="1" lang="en-US" altLang="ja-JP" sz="9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02" name="グラフィックス 301">
            <a:extLst>
              <a:ext uri="{FF2B5EF4-FFF2-40B4-BE49-F238E27FC236}">
                <a16:creationId xmlns:a16="http://schemas.microsoft.com/office/drawing/2014/main" id="{8BB6E852-9FC7-12C1-300E-9A58A66A16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20894" y="5945874"/>
            <a:ext cx="298902" cy="271729"/>
          </a:xfrm>
          <a:prstGeom prst="rect">
            <a:avLst/>
          </a:prstGeom>
        </p:spPr>
      </p:pic>
      <p:sp>
        <p:nvSpPr>
          <p:cNvPr id="303" name="フリーフォーム: 図形 302">
            <a:extLst>
              <a:ext uri="{FF2B5EF4-FFF2-40B4-BE49-F238E27FC236}">
                <a16:creationId xmlns:a16="http://schemas.microsoft.com/office/drawing/2014/main" id="{47C62A15-B6D0-A716-589C-6B0FF0212EB0}"/>
              </a:ext>
            </a:extLst>
          </p:cNvPr>
          <p:cNvSpPr/>
          <p:nvPr/>
        </p:nvSpPr>
        <p:spPr>
          <a:xfrm>
            <a:off x="380338" y="5807858"/>
            <a:ext cx="216000" cy="216000"/>
          </a:xfrm>
          <a:custGeom>
            <a:avLst/>
            <a:gdLst>
              <a:gd name="connsiteX0" fmla="*/ 540000 w 1080000"/>
              <a:gd name="connsiteY0" fmla="*/ 0 h 1080000"/>
              <a:gd name="connsiteX1" fmla="*/ 1080000 w 1080000"/>
              <a:gd name="connsiteY1" fmla="*/ 540000 h 1080000"/>
              <a:gd name="connsiteX2" fmla="*/ 1037564 w 1080000"/>
              <a:gd name="connsiteY2" fmla="*/ 750193 h 1080000"/>
              <a:gd name="connsiteX3" fmla="*/ 1019730 w 1080000"/>
              <a:gd name="connsiteY3" fmla="*/ 783049 h 1080000"/>
              <a:gd name="connsiteX4" fmla="*/ 1054835 w 1080000"/>
              <a:gd name="connsiteY4" fmla="*/ 1026919 h 1080000"/>
              <a:gd name="connsiteX5" fmla="*/ 800764 w 1080000"/>
              <a:gd name="connsiteY5" fmla="*/ 1010115 h 1080000"/>
              <a:gd name="connsiteX6" fmla="*/ 750193 w 1080000"/>
              <a:gd name="connsiteY6" fmla="*/ 1037564 h 1080000"/>
              <a:gd name="connsiteX7" fmla="*/ 540000 w 1080000"/>
              <a:gd name="connsiteY7" fmla="*/ 1080000 h 1080000"/>
              <a:gd name="connsiteX8" fmla="*/ 0 w 1080000"/>
              <a:gd name="connsiteY8" fmla="*/ 540000 h 1080000"/>
              <a:gd name="connsiteX9" fmla="*/ 540000 w 1080000"/>
              <a:gd name="connsiteY9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000" h="1080000">
                <a:moveTo>
                  <a:pt x="540000" y="0"/>
                </a:moveTo>
                <a:cubicBezTo>
                  <a:pt x="838234" y="0"/>
                  <a:pt x="1080000" y="241766"/>
                  <a:pt x="1080000" y="540000"/>
                </a:cubicBezTo>
                <a:cubicBezTo>
                  <a:pt x="1080000" y="614559"/>
                  <a:pt x="1064890" y="685588"/>
                  <a:pt x="1037564" y="750193"/>
                </a:cubicBezTo>
                <a:lnTo>
                  <a:pt x="1019730" y="783049"/>
                </a:lnTo>
                <a:lnTo>
                  <a:pt x="1054835" y="1026919"/>
                </a:lnTo>
                <a:lnTo>
                  <a:pt x="800764" y="1010115"/>
                </a:lnTo>
                <a:lnTo>
                  <a:pt x="750193" y="1037564"/>
                </a:lnTo>
                <a:cubicBezTo>
                  <a:pt x="685588" y="1064890"/>
                  <a:pt x="614559" y="1080000"/>
                  <a:pt x="540000" y="1080000"/>
                </a:cubicBezTo>
                <a:cubicBezTo>
                  <a:pt x="241766" y="1080000"/>
                  <a:pt x="0" y="838234"/>
                  <a:pt x="0" y="540000"/>
                </a:cubicBezTo>
                <a:cubicBezTo>
                  <a:pt x="0" y="241766"/>
                  <a:pt x="241766" y="0"/>
                  <a:pt x="54000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</a:t>
            </a:r>
          </a:p>
        </p:txBody>
      </p:sp>
      <p:sp>
        <p:nvSpPr>
          <p:cNvPr id="304" name="フリーフォーム: 図形 303">
            <a:extLst>
              <a:ext uri="{FF2B5EF4-FFF2-40B4-BE49-F238E27FC236}">
                <a16:creationId xmlns:a16="http://schemas.microsoft.com/office/drawing/2014/main" id="{E5577EA0-7005-EC7D-7898-463F9B4414B9}"/>
              </a:ext>
            </a:extLst>
          </p:cNvPr>
          <p:cNvSpPr/>
          <p:nvPr/>
        </p:nvSpPr>
        <p:spPr>
          <a:xfrm>
            <a:off x="1926942" y="5807858"/>
            <a:ext cx="216000" cy="216000"/>
          </a:xfrm>
          <a:custGeom>
            <a:avLst/>
            <a:gdLst>
              <a:gd name="connsiteX0" fmla="*/ 540000 w 1080000"/>
              <a:gd name="connsiteY0" fmla="*/ 0 h 1080000"/>
              <a:gd name="connsiteX1" fmla="*/ 1080000 w 1080000"/>
              <a:gd name="connsiteY1" fmla="*/ 540000 h 1080000"/>
              <a:gd name="connsiteX2" fmla="*/ 1037564 w 1080000"/>
              <a:gd name="connsiteY2" fmla="*/ 750193 h 1080000"/>
              <a:gd name="connsiteX3" fmla="*/ 1019730 w 1080000"/>
              <a:gd name="connsiteY3" fmla="*/ 783049 h 1080000"/>
              <a:gd name="connsiteX4" fmla="*/ 1054835 w 1080000"/>
              <a:gd name="connsiteY4" fmla="*/ 1026919 h 1080000"/>
              <a:gd name="connsiteX5" fmla="*/ 800764 w 1080000"/>
              <a:gd name="connsiteY5" fmla="*/ 1010115 h 1080000"/>
              <a:gd name="connsiteX6" fmla="*/ 750193 w 1080000"/>
              <a:gd name="connsiteY6" fmla="*/ 1037564 h 1080000"/>
              <a:gd name="connsiteX7" fmla="*/ 540000 w 1080000"/>
              <a:gd name="connsiteY7" fmla="*/ 1080000 h 1080000"/>
              <a:gd name="connsiteX8" fmla="*/ 0 w 1080000"/>
              <a:gd name="connsiteY8" fmla="*/ 540000 h 1080000"/>
              <a:gd name="connsiteX9" fmla="*/ 540000 w 1080000"/>
              <a:gd name="connsiteY9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000" h="1080000">
                <a:moveTo>
                  <a:pt x="540000" y="0"/>
                </a:moveTo>
                <a:cubicBezTo>
                  <a:pt x="838234" y="0"/>
                  <a:pt x="1080000" y="241766"/>
                  <a:pt x="1080000" y="540000"/>
                </a:cubicBezTo>
                <a:cubicBezTo>
                  <a:pt x="1080000" y="614559"/>
                  <a:pt x="1064890" y="685588"/>
                  <a:pt x="1037564" y="750193"/>
                </a:cubicBezTo>
                <a:lnTo>
                  <a:pt x="1019730" y="783049"/>
                </a:lnTo>
                <a:lnTo>
                  <a:pt x="1054835" y="1026919"/>
                </a:lnTo>
                <a:lnTo>
                  <a:pt x="800764" y="1010115"/>
                </a:lnTo>
                <a:lnTo>
                  <a:pt x="750193" y="1037564"/>
                </a:lnTo>
                <a:cubicBezTo>
                  <a:pt x="685588" y="1064890"/>
                  <a:pt x="614559" y="1080000"/>
                  <a:pt x="540000" y="1080000"/>
                </a:cubicBezTo>
                <a:cubicBezTo>
                  <a:pt x="241766" y="1080000"/>
                  <a:pt x="0" y="838234"/>
                  <a:pt x="0" y="540000"/>
                </a:cubicBezTo>
                <a:cubicBezTo>
                  <a:pt x="0" y="241766"/>
                  <a:pt x="241766" y="0"/>
                  <a:pt x="54000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</a:p>
        </p:txBody>
      </p:sp>
      <p:sp>
        <p:nvSpPr>
          <p:cNvPr id="305" name="フリーフォーム: 図形 304">
            <a:extLst>
              <a:ext uri="{FF2B5EF4-FFF2-40B4-BE49-F238E27FC236}">
                <a16:creationId xmlns:a16="http://schemas.microsoft.com/office/drawing/2014/main" id="{69D49014-310B-8AE0-BB8D-454BD67C730A}"/>
              </a:ext>
            </a:extLst>
          </p:cNvPr>
          <p:cNvSpPr/>
          <p:nvPr/>
        </p:nvSpPr>
        <p:spPr>
          <a:xfrm>
            <a:off x="2716350" y="5807858"/>
            <a:ext cx="216000" cy="216000"/>
          </a:xfrm>
          <a:custGeom>
            <a:avLst/>
            <a:gdLst>
              <a:gd name="connsiteX0" fmla="*/ 540000 w 1080000"/>
              <a:gd name="connsiteY0" fmla="*/ 0 h 1080000"/>
              <a:gd name="connsiteX1" fmla="*/ 1080000 w 1080000"/>
              <a:gd name="connsiteY1" fmla="*/ 540000 h 1080000"/>
              <a:gd name="connsiteX2" fmla="*/ 1037564 w 1080000"/>
              <a:gd name="connsiteY2" fmla="*/ 750193 h 1080000"/>
              <a:gd name="connsiteX3" fmla="*/ 1019730 w 1080000"/>
              <a:gd name="connsiteY3" fmla="*/ 783049 h 1080000"/>
              <a:gd name="connsiteX4" fmla="*/ 1054835 w 1080000"/>
              <a:gd name="connsiteY4" fmla="*/ 1026919 h 1080000"/>
              <a:gd name="connsiteX5" fmla="*/ 800764 w 1080000"/>
              <a:gd name="connsiteY5" fmla="*/ 1010115 h 1080000"/>
              <a:gd name="connsiteX6" fmla="*/ 750193 w 1080000"/>
              <a:gd name="connsiteY6" fmla="*/ 1037564 h 1080000"/>
              <a:gd name="connsiteX7" fmla="*/ 540000 w 1080000"/>
              <a:gd name="connsiteY7" fmla="*/ 1080000 h 1080000"/>
              <a:gd name="connsiteX8" fmla="*/ 0 w 1080000"/>
              <a:gd name="connsiteY8" fmla="*/ 540000 h 1080000"/>
              <a:gd name="connsiteX9" fmla="*/ 540000 w 1080000"/>
              <a:gd name="connsiteY9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000" h="1080000">
                <a:moveTo>
                  <a:pt x="540000" y="0"/>
                </a:moveTo>
                <a:cubicBezTo>
                  <a:pt x="838234" y="0"/>
                  <a:pt x="1080000" y="241766"/>
                  <a:pt x="1080000" y="540000"/>
                </a:cubicBezTo>
                <a:cubicBezTo>
                  <a:pt x="1080000" y="614559"/>
                  <a:pt x="1064890" y="685588"/>
                  <a:pt x="1037564" y="750193"/>
                </a:cubicBezTo>
                <a:lnTo>
                  <a:pt x="1019730" y="783049"/>
                </a:lnTo>
                <a:lnTo>
                  <a:pt x="1054835" y="1026919"/>
                </a:lnTo>
                <a:lnTo>
                  <a:pt x="800764" y="1010115"/>
                </a:lnTo>
                <a:lnTo>
                  <a:pt x="750193" y="1037564"/>
                </a:lnTo>
                <a:cubicBezTo>
                  <a:pt x="685588" y="1064890"/>
                  <a:pt x="614559" y="1080000"/>
                  <a:pt x="540000" y="1080000"/>
                </a:cubicBezTo>
                <a:cubicBezTo>
                  <a:pt x="241766" y="1080000"/>
                  <a:pt x="0" y="838234"/>
                  <a:pt x="0" y="540000"/>
                </a:cubicBezTo>
                <a:cubicBezTo>
                  <a:pt x="0" y="241766"/>
                  <a:pt x="241766" y="0"/>
                  <a:pt x="54000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</a:t>
            </a:r>
          </a:p>
        </p:txBody>
      </p:sp>
      <p:grpSp>
        <p:nvGrpSpPr>
          <p:cNvPr id="306" name="グループ化 305">
            <a:extLst>
              <a:ext uri="{FF2B5EF4-FFF2-40B4-BE49-F238E27FC236}">
                <a16:creationId xmlns:a16="http://schemas.microsoft.com/office/drawing/2014/main" id="{B3CF31E3-03A3-82A1-949B-67217CE48F64}"/>
              </a:ext>
            </a:extLst>
          </p:cNvPr>
          <p:cNvGrpSpPr/>
          <p:nvPr/>
        </p:nvGrpSpPr>
        <p:grpSpPr>
          <a:xfrm>
            <a:off x="3844608" y="6240595"/>
            <a:ext cx="288000" cy="330333"/>
            <a:chOff x="3971410" y="5993748"/>
            <a:chExt cx="288000" cy="330333"/>
          </a:xfrm>
        </p:grpSpPr>
        <p:sp>
          <p:nvSpPr>
            <p:cNvPr id="307" name="フリーフォーム: 図形 306">
              <a:extLst>
                <a:ext uri="{FF2B5EF4-FFF2-40B4-BE49-F238E27FC236}">
                  <a16:creationId xmlns:a16="http://schemas.microsoft.com/office/drawing/2014/main" id="{52AD7CA4-A930-D201-EE97-F3D5BF58073C}"/>
                </a:ext>
              </a:extLst>
            </p:cNvPr>
            <p:cNvSpPr/>
            <p:nvPr/>
          </p:nvSpPr>
          <p:spPr>
            <a:xfrm>
              <a:off x="3971410" y="5993748"/>
              <a:ext cx="288000" cy="330333"/>
            </a:xfrm>
            <a:custGeom>
              <a:avLst/>
              <a:gdLst>
                <a:gd name="connsiteX0" fmla="*/ 235996 w 245702"/>
                <a:gd name="connsiteY0" fmla="*/ 253058 h 300303"/>
                <a:gd name="connsiteX1" fmla="*/ 66461 w 245702"/>
                <a:gd name="connsiteY1" fmla="*/ 287730 h 300303"/>
                <a:gd name="connsiteX2" fmla="*/ 61956 w 245702"/>
                <a:gd name="connsiteY2" fmla="*/ 284727 h 300303"/>
                <a:gd name="connsiteX3" fmla="*/ 14726 w 245702"/>
                <a:gd name="connsiteY3" fmla="*/ 53766 h 300303"/>
                <a:gd name="connsiteX4" fmla="*/ 17730 w 245702"/>
                <a:gd name="connsiteY4" fmla="*/ 49261 h 300303"/>
                <a:gd name="connsiteX5" fmla="*/ 187264 w 245702"/>
                <a:gd name="connsiteY5" fmla="*/ 14726 h 300303"/>
                <a:gd name="connsiteX6" fmla="*/ 191769 w 245702"/>
                <a:gd name="connsiteY6" fmla="*/ 17730 h 300303"/>
                <a:gd name="connsiteX7" fmla="*/ 238999 w 245702"/>
                <a:gd name="connsiteY7" fmla="*/ 248690 h 300303"/>
                <a:gd name="connsiteX8" fmla="*/ 235996 w 245702"/>
                <a:gd name="connsiteY8" fmla="*/ 253195 h 30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702" h="300303">
                  <a:moveTo>
                    <a:pt x="235996" y="253058"/>
                  </a:moveTo>
                  <a:lnTo>
                    <a:pt x="66461" y="287730"/>
                  </a:lnTo>
                  <a:cubicBezTo>
                    <a:pt x="64413" y="288139"/>
                    <a:pt x="62366" y="286774"/>
                    <a:pt x="61956" y="284727"/>
                  </a:cubicBezTo>
                  <a:lnTo>
                    <a:pt x="14726" y="53766"/>
                  </a:lnTo>
                  <a:cubicBezTo>
                    <a:pt x="14317" y="51718"/>
                    <a:pt x="15682" y="49671"/>
                    <a:pt x="17730" y="49261"/>
                  </a:cubicBezTo>
                  <a:lnTo>
                    <a:pt x="187264" y="14726"/>
                  </a:lnTo>
                  <a:cubicBezTo>
                    <a:pt x="189312" y="14317"/>
                    <a:pt x="191360" y="15682"/>
                    <a:pt x="191769" y="17730"/>
                  </a:cubicBezTo>
                  <a:lnTo>
                    <a:pt x="238999" y="248690"/>
                  </a:lnTo>
                  <a:cubicBezTo>
                    <a:pt x="239408" y="250738"/>
                    <a:pt x="238043" y="252785"/>
                    <a:pt x="235996" y="253195"/>
                  </a:cubicBezTo>
                </a:path>
              </a:pathLst>
            </a:custGeom>
            <a:solidFill>
              <a:srgbClr val="FFFFFF"/>
            </a:solidFill>
            <a:ln w="13634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08" name="フリーフォーム: 図形 307">
              <a:extLst>
                <a:ext uri="{FF2B5EF4-FFF2-40B4-BE49-F238E27FC236}">
                  <a16:creationId xmlns:a16="http://schemas.microsoft.com/office/drawing/2014/main" id="{01A91755-2822-E9AE-E785-DEE6659F40A0}"/>
                </a:ext>
              </a:extLst>
            </p:cNvPr>
            <p:cNvSpPr/>
            <p:nvPr/>
          </p:nvSpPr>
          <p:spPr>
            <a:xfrm>
              <a:off x="4013013" y="6060114"/>
              <a:ext cx="68251" cy="68251"/>
            </a:xfrm>
            <a:custGeom>
              <a:avLst/>
              <a:gdLst>
                <a:gd name="connsiteX0" fmla="*/ 55105 w 68250"/>
                <a:gd name="connsiteY0" fmla="*/ 54559 h 68250"/>
                <a:gd name="connsiteX1" fmla="*/ 25074 w 68250"/>
                <a:gd name="connsiteY1" fmla="*/ 60702 h 68250"/>
                <a:gd name="connsiteX2" fmla="*/ 21798 w 68250"/>
                <a:gd name="connsiteY2" fmla="*/ 58518 h 68250"/>
                <a:gd name="connsiteX3" fmla="*/ 14700 w 68250"/>
                <a:gd name="connsiteY3" fmla="*/ 24119 h 68250"/>
                <a:gd name="connsiteX4" fmla="*/ 16884 w 68250"/>
                <a:gd name="connsiteY4" fmla="*/ 20843 h 68250"/>
                <a:gd name="connsiteX5" fmla="*/ 46778 w 68250"/>
                <a:gd name="connsiteY5" fmla="*/ 14701 h 68250"/>
                <a:gd name="connsiteX6" fmla="*/ 50054 w 68250"/>
                <a:gd name="connsiteY6" fmla="*/ 16748 h 68250"/>
                <a:gd name="connsiteX7" fmla="*/ 57152 w 68250"/>
                <a:gd name="connsiteY7" fmla="*/ 51146 h 68250"/>
                <a:gd name="connsiteX8" fmla="*/ 54968 w 68250"/>
                <a:gd name="connsiteY8" fmla="*/ 54422 h 6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250" h="68250">
                  <a:moveTo>
                    <a:pt x="55105" y="54559"/>
                  </a:moveTo>
                  <a:lnTo>
                    <a:pt x="25074" y="60702"/>
                  </a:lnTo>
                  <a:cubicBezTo>
                    <a:pt x="23573" y="60975"/>
                    <a:pt x="22208" y="60019"/>
                    <a:pt x="21798" y="58518"/>
                  </a:cubicBezTo>
                  <a:lnTo>
                    <a:pt x="14700" y="24119"/>
                  </a:lnTo>
                  <a:cubicBezTo>
                    <a:pt x="14427" y="22618"/>
                    <a:pt x="15383" y="21253"/>
                    <a:pt x="16884" y="20843"/>
                  </a:cubicBezTo>
                  <a:lnTo>
                    <a:pt x="46778" y="14701"/>
                  </a:lnTo>
                  <a:cubicBezTo>
                    <a:pt x="48280" y="14428"/>
                    <a:pt x="49645" y="15383"/>
                    <a:pt x="50054" y="16748"/>
                  </a:cubicBezTo>
                  <a:lnTo>
                    <a:pt x="57152" y="51146"/>
                  </a:lnTo>
                  <a:cubicBezTo>
                    <a:pt x="57425" y="52648"/>
                    <a:pt x="56470" y="54013"/>
                    <a:pt x="54968" y="54422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13634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09" name="フリーフォーム: 図形 308">
              <a:extLst>
                <a:ext uri="{FF2B5EF4-FFF2-40B4-BE49-F238E27FC236}">
                  <a16:creationId xmlns:a16="http://schemas.microsoft.com/office/drawing/2014/main" id="{DDDFDBCB-8B1C-3125-B28D-EB74CCBD3A2F}"/>
                </a:ext>
              </a:extLst>
            </p:cNvPr>
            <p:cNvSpPr/>
            <p:nvPr/>
          </p:nvSpPr>
          <p:spPr>
            <a:xfrm>
              <a:off x="4076077" y="6050696"/>
              <a:ext cx="95551" cy="40950"/>
            </a:xfrm>
            <a:custGeom>
              <a:avLst/>
              <a:gdLst>
                <a:gd name="connsiteX0" fmla="*/ 46368 w 95551"/>
                <a:gd name="connsiteY0" fmla="*/ 20569 h 40950"/>
                <a:gd name="connsiteX1" fmla="*/ 49917 w 95551"/>
                <a:gd name="connsiteY1" fmla="*/ 19887 h 40950"/>
                <a:gd name="connsiteX2" fmla="*/ 95509 w 95551"/>
                <a:gd name="connsiteY2" fmla="*/ 16474 h 40950"/>
                <a:gd name="connsiteX3" fmla="*/ 90049 w 95551"/>
                <a:gd name="connsiteY3" fmla="*/ 17566 h 40950"/>
                <a:gd name="connsiteX4" fmla="*/ 88411 w 95551"/>
                <a:gd name="connsiteY4" fmla="*/ 16474 h 40950"/>
                <a:gd name="connsiteX5" fmla="*/ 86636 w 95551"/>
                <a:gd name="connsiteY5" fmla="*/ 7738 h 40950"/>
                <a:gd name="connsiteX6" fmla="*/ 87728 w 95551"/>
                <a:gd name="connsiteY6" fmla="*/ 6100 h 40950"/>
                <a:gd name="connsiteX7" fmla="*/ 93052 w 95551"/>
                <a:gd name="connsiteY7" fmla="*/ 5008 h 40950"/>
                <a:gd name="connsiteX8" fmla="*/ 94690 w 95551"/>
                <a:gd name="connsiteY8" fmla="*/ 6100 h 40950"/>
                <a:gd name="connsiteX9" fmla="*/ 96464 w 95551"/>
                <a:gd name="connsiteY9" fmla="*/ 14973 h 40950"/>
                <a:gd name="connsiteX10" fmla="*/ 95372 w 95551"/>
                <a:gd name="connsiteY10" fmla="*/ 16611 h 40950"/>
                <a:gd name="connsiteX11" fmla="*/ 83770 w 95551"/>
                <a:gd name="connsiteY11" fmla="*/ 18931 h 40950"/>
                <a:gd name="connsiteX12" fmla="*/ 78310 w 95551"/>
                <a:gd name="connsiteY12" fmla="*/ 20023 h 40950"/>
                <a:gd name="connsiteX13" fmla="*/ 76672 w 95551"/>
                <a:gd name="connsiteY13" fmla="*/ 18931 h 40950"/>
                <a:gd name="connsiteX14" fmla="*/ 74897 w 95551"/>
                <a:gd name="connsiteY14" fmla="*/ 10059 h 40950"/>
                <a:gd name="connsiteX15" fmla="*/ 75989 w 95551"/>
                <a:gd name="connsiteY15" fmla="*/ 8421 h 40950"/>
                <a:gd name="connsiteX16" fmla="*/ 81313 w 95551"/>
                <a:gd name="connsiteY16" fmla="*/ 7329 h 40950"/>
                <a:gd name="connsiteX17" fmla="*/ 82951 w 95551"/>
                <a:gd name="connsiteY17" fmla="*/ 8421 h 40950"/>
                <a:gd name="connsiteX18" fmla="*/ 84725 w 95551"/>
                <a:gd name="connsiteY18" fmla="*/ 17293 h 40950"/>
                <a:gd name="connsiteX19" fmla="*/ 83633 w 95551"/>
                <a:gd name="connsiteY19" fmla="*/ 18931 h 40950"/>
                <a:gd name="connsiteX20" fmla="*/ 72030 w 95551"/>
                <a:gd name="connsiteY20" fmla="*/ 21388 h 40950"/>
                <a:gd name="connsiteX21" fmla="*/ 66570 w 95551"/>
                <a:gd name="connsiteY21" fmla="*/ 22480 h 40950"/>
                <a:gd name="connsiteX22" fmla="*/ 64932 w 95551"/>
                <a:gd name="connsiteY22" fmla="*/ 21388 h 40950"/>
                <a:gd name="connsiteX23" fmla="*/ 63158 w 95551"/>
                <a:gd name="connsiteY23" fmla="*/ 12652 h 40950"/>
                <a:gd name="connsiteX24" fmla="*/ 64250 w 95551"/>
                <a:gd name="connsiteY24" fmla="*/ 11014 h 40950"/>
                <a:gd name="connsiteX25" fmla="*/ 69573 w 95551"/>
                <a:gd name="connsiteY25" fmla="*/ 9922 h 40950"/>
                <a:gd name="connsiteX26" fmla="*/ 71211 w 95551"/>
                <a:gd name="connsiteY26" fmla="*/ 11014 h 40950"/>
                <a:gd name="connsiteX27" fmla="*/ 72986 w 95551"/>
                <a:gd name="connsiteY27" fmla="*/ 19887 h 40950"/>
                <a:gd name="connsiteX28" fmla="*/ 71894 w 95551"/>
                <a:gd name="connsiteY28" fmla="*/ 21525 h 40950"/>
                <a:gd name="connsiteX29" fmla="*/ 60291 w 95551"/>
                <a:gd name="connsiteY29" fmla="*/ 23845 h 40950"/>
                <a:gd name="connsiteX30" fmla="*/ 54831 w 95551"/>
                <a:gd name="connsiteY30" fmla="*/ 24937 h 40950"/>
                <a:gd name="connsiteX31" fmla="*/ 53193 w 95551"/>
                <a:gd name="connsiteY31" fmla="*/ 23845 h 40950"/>
                <a:gd name="connsiteX32" fmla="*/ 51419 w 95551"/>
                <a:gd name="connsiteY32" fmla="*/ 14973 h 40950"/>
                <a:gd name="connsiteX33" fmla="*/ 52511 w 95551"/>
                <a:gd name="connsiteY33" fmla="*/ 13335 h 40950"/>
                <a:gd name="connsiteX34" fmla="*/ 57834 w 95551"/>
                <a:gd name="connsiteY34" fmla="*/ 12243 h 40950"/>
                <a:gd name="connsiteX35" fmla="*/ 59472 w 95551"/>
                <a:gd name="connsiteY35" fmla="*/ 13335 h 40950"/>
                <a:gd name="connsiteX36" fmla="*/ 61247 w 95551"/>
                <a:gd name="connsiteY36" fmla="*/ 22207 h 40950"/>
                <a:gd name="connsiteX37" fmla="*/ 60155 w 95551"/>
                <a:gd name="connsiteY37" fmla="*/ 23845 h 40950"/>
                <a:gd name="connsiteX38" fmla="*/ 44321 w 95551"/>
                <a:gd name="connsiteY38" fmla="*/ 28759 h 40950"/>
                <a:gd name="connsiteX39" fmla="*/ 36950 w 95551"/>
                <a:gd name="connsiteY39" fmla="*/ 30261 h 40950"/>
                <a:gd name="connsiteX40" fmla="*/ 35312 w 95551"/>
                <a:gd name="connsiteY40" fmla="*/ 29169 h 40950"/>
                <a:gd name="connsiteX41" fmla="*/ 32991 w 95551"/>
                <a:gd name="connsiteY41" fmla="*/ 17976 h 40950"/>
                <a:gd name="connsiteX42" fmla="*/ 34083 w 95551"/>
                <a:gd name="connsiteY42" fmla="*/ 16338 h 40950"/>
                <a:gd name="connsiteX43" fmla="*/ 41454 w 95551"/>
                <a:gd name="connsiteY43" fmla="*/ 14836 h 40950"/>
                <a:gd name="connsiteX44" fmla="*/ 43092 w 95551"/>
                <a:gd name="connsiteY44" fmla="*/ 15928 h 40950"/>
                <a:gd name="connsiteX45" fmla="*/ 45413 w 95551"/>
                <a:gd name="connsiteY45" fmla="*/ 27121 h 40950"/>
                <a:gd name="connsiteX46" fmla="*/ 44321 w 95551"/>
                <a:gd name="connsiteY46" fmla="*/ 28759 h 40950"/>
                <a:gd name="connsiteX47" fmla="*/ 30397 w 95551"/>
                <a:gd name="connsiteY47" fmla="*/ 31626 h 40950"/>
                <a:gd name="connsiteX48" fmla="*/ 23026 w 95551"/>
                <a:gd name="connsiteY48" fmla="*/ 33127 h 40950"/>
                <a:gd name="connsiteX49" fmla="*/ 21388 w 95551"/>
                <a:gd name="connsiteY49" fmla="*/ 32035 h 40950"/>
                <a:gd name="connsiteX50" fmla="*/ 19068 w 95551"/>
                <a:gd name="connsiteY50" fmla="*/ 20842 h 40950"/>
                <a:gd name="connsiteX51" fmla="*/ 20160 w 95551"/>
                <a:gd name="connsiteY51" fmla="*/ 19204 h 40950"/>
                <a:gd name="connsiteX52" fmla="*/ 27531 w 95551"/>
                <a:gd name="connsiteY52" fmla="*/ 17703 h 40950"/>
                <a:gd name="connsiteX53" fmla="*/ 29169 w 95551"/>
                <a:gd name="connsiteY53" fmla="*/ 18795 h 40950"/>
                <a:gd name="connsiteX54" fmla="*/ 31489 w 95551"/>
                <a:gd name="connsiteY54" fmla="*/ 29988 h 40950"/>
                <a:gd name="connsiteX55" fmla="*/ 30397 w 95551"/>
                <a:gd name="connsiteY55" fmla="*/ 31626 h 40950"/>
                <a:gd name="connsiteX56" fmla="*/ 16338 w 95551"/>
                <a:gd name="connsiteY56" fmla="*/ 34493 h 40950"/>
                <a:gd name="connsiteX57" fmla="*/ 8967 w 95551"/>
                <a:gd name="connsiteY57" fmla="*/ 35994 h 40950"/>
                <a:gd name="connsiteX58" fmla="*/ 7329 w 95551"/>
                <a:gd name="connsiteY58" fmla="*/ 34902 h 40950"/>
                <a:gd name="connsiteX59" fmla="*/ 5008 w 95551"/>
                <a:gd name="connsiteY59" fmla="*/ 23709 h 40950"/>
                <a:gd name="connsiteX60" fmla="*/ 6100 w 95551"/>
                <a:gd name="connsiteY60" fmla="*/ 22071 h 40950"/>
                <a:gd name="connsiteX61" fmla="*/ 13471 w 95551"/>
                <a:gd name="connsiteY61" fmla="*/ 20569 h 40950"/>
                <a:gd name="connsiteX62" fmla="*/ 15109 w 95551"/>
                <a:gd name="connsiteY62" fmla="*/ 21661 h 40950"/>
                <a:gd name="connsiteX63" fmla="*/ 17430 w 95551"/>
                <a:gd name="connsiteY63" fmla="*/ 32854 h 40950"/>
                <a:gd name="connsiteX64" fmla="*/ 16338 w 95551"/>
                <a:gd name="connsiteY64" fmla="*/ 34493 h 4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95551" h="40950">
                  <a:moveTo>
                    <a:pt x="46368" y="20569"/>
                  </a:moveTo>
                  <a:lnTo>
                    <a:pt x="49917" y="19887"/>
                  </a:lnTo>
                  <a:moveTo>
                    <a:pt x="95509" y="16474"/>
                  </a:moveTo>
                  <a:lnTo>
                    <a:pt x="90049" y="17566"/>
                  </a:lnTo>
                  <a:cubicBezTo>
                    <a:pt x="89366" y="17703"/>
                    <a:pt x="88684" y="17293"/>
                    <a:pt x="88411" y="16474"/>
                  </a:cubicBezTo>
                  <a:lnTo>
                    <a:pt x="86636" y="7738"/>
                  </a:lnTo>
                  <a:cubicBezTo>
                    <a:pt x="86500" y="7056"/>
                    <a:pt x="86909" y="6237"/>
                    <a:pt x="87728" y="6100"/>
                  </a:cubicBezTo>
                  <a:lnTo>
                    <a:pt x="93052" y="5008"/>
                  </a:lnTo>
                  <a:cubicBezTo>
                    <a:pt x="93734" y="4872"/>
                    <a:pt x="94553" y="5281"/>
                    <a:pt x="94690" y="6100"/>
                  </a:cubicBezTo>
                  <a:lnTo>
                    <a:pt x="96464" y="14973"/>
                  </a:lnTo>
                  <a:cubicBezTo>
                    <a:pt x="96601" y="15655"/>
                    <a:pt x="96191" y="16338"/>
                    <a:pt x="95372" y="16611"/>
                  </a:cubicBezTo>
                  <a:close/>
                  <a:moveTo>
                    <a:pt x="83770" y="18931"/>
                  </a:moveTo>
                  <a:lnTo>
                    <a:pt x="78310" y="20023"/>
                  </a:lnTo>
                  <a:cubicBezTo>
                    <a:pt x="77627" y="20160"/>
                    <a:pt x="76945" y="19750"/>
                    <a:pt x="76672" y="18931"/>
                  </a:cubicBezTo>
                  <a:lnTo>
                    <a:pt x="74897" y="10059"/>
                  </a:lnTo>
                  <a:cubicBezTo>
                    <a:pt x="74760" y="9376"/>
                    <a:pt x="75170" y="8694"/>
                    <a:pt x="75989" y="8421"/>
                  </a:cubicBezTo>
                  <a:lnTo>
                    <a:pt x="81313" y="7329"/>
                  </a:lnTo>
                  <a:cubicBezTo>
                    <a:pt x="81995" y="7192"/>
                    <a:pt x="82814" y="7602"/>
                    <a:pt x="82951" y="8421"/>
                  </a:cubicBezTo>
                  <a:lnTo>
                    <a:pt x="84725" y="17293"/>
                  </a:lnTo>
                  <a:cubicBezTo>
                    <a:pt x="84862" y="17976"/>
                    <a:pt x="84452" y="18658"/>
                    <a:pt x="83633" y="18931"/>
                  </a:cubicBezTo>
                  <a:close/>
                  <a:moveTo>
                    <a:pt x="72030" y="21388"/>
                  </a:moveTo>
                  <a:lnTo>
                    <a:pt x="66570" y="22480"/>
                  </a:lnTo>
                  <a:cubicBezTo>
                    <a:pt x="65888" y="22617"/>
                    <a:pt x="65205" y="22207"/>
                    <a:pt x="64932" y="21388"/>
                  </a:cubicBezTo>
                  <a:lnTo>
                    <a:pt x="63158" y="12652"/>
                  </a:lnTo>
                  <a:cubicBezTo>
                    <a:pt x="63021" y="11970"/>
                    <a:pt x="63431" y="11151"/>
                    <a:pt x="64250" y="11014"/>
                  </a:cubicBezTo>
                  <a:lnTo>
                    <a:pt x="69573" y="9922"/>
                  </a:lnTo>
                  <a:cubicBezTo>
                    <a:pt x="70256" y="9786"/>
                    <a:pt x="71075" y="10195"/>
                    <a:pt x="71211" y="11014"/>
                  </a:cubicBezTo>
                  <a:lnTo>
                    <a:pt x="72986" y="19887"/>
                  </a:lnTo>
                  <a:cubicBezTo>
                    <a:pt x="73122" y="20569"/>
                    <a:pt x="72713" y="21252"/>
                    <a:pt x="71894" y="21525"/>
                  </a:cubicBezTo>
                  <a:close/>
                  <a:moveTo>
                    <a:pt x="60291" y="23845"/>
                  </a:moveTo>
                  <a:lnTo>
                    <a:pt x="54831" y="24937"/>
                  </a:lnTo>
                  <a:cubicBezTo>
                    <a:pt x="54149" y="25074"/>
                    <a:pt x="53466" y="24664"/>
                    <a:pt x="53193" y="23845"/>
                  </a:cubicBezTo>
                  <a:lnTo>
                    <a:pt x="51419" y="14973"/>
                  </a:lnTo>
                  <a:cubicBezTo>
                    <a:pt x="51282" y="14290"/>
                    <a:pt x="51692" y="13471"/>
                    <a:pt x="52511" y="13335"/>
                  </a:cubicBezTo>
                  <a:lnTo>
                    <a:pt x="57834" y="12243"/>
                  </a:lnTo>
                  <a:cubicBezTo>
                    <a:pt x="58517" y="12243"/>
                    <a:pt x="59336" y="12516"/>
                    <a:pt x="59472" y="13335"/>
                  </a:cubicBezTo>
                  <a:lnTo>
                    <a:pt x="61247" y="22207"/>
                  </a:lnTo>
                  <a:cubicBezTo>
                    <a:pt x="61383" y="22890"/>
                    <a:pt x="60974" y="23709"/>
                    <a:pt x="60155" y="23845"/>
                  </a:cubicBezTo>
                  <a:close/>
                  <a:moveTo>
                    <a:pt x="44321" y="28759"/>
                  </a:moveTo>
                  <a:lnTo>
                    <a:pt x="36950" y="30261"/>
                  </a:lnTo>
                  <a:cubicBezTo>
                    <a:pt x="36267" y="30397"/>
                    <a:pt x="35448" y="29988"/>
                    <a:pt x="35312" y="29169"/>
                  </a:cubicBezTo>
                  <a:lnTo>
                    <a:pt x="32991" y="17976"/>
                  </a:lnTo>
                  <a:cubicBezTo>
                    <a:pt x="32855" y="17293"/>
                    <a:pt x="33264" y="16474"/>
                    <a:pt x="34083" y="16338"/>
                  </a:cubicBezTo>
                  <a:lnTo>
                    <a:pt x="41454" y="14836"/>
                  </a:lnTo>
                  <a:cubicBezTo>
                    <a:pt x="42137" y="14700"/>
                    <a:pt x="42956" y="15109"/>
                    <a:pt x="43092" y="15928"/>
                  </a:cubicBezTo>
                  <a:lnTo>
                    <a:pt x="45413" y="27121"/>
                  </a:lnTo>
                  <a:cubicBezTo>
                    <a:pt x="45549" y="27804"/>
                    <a:pt x="45140" y="28623"/>
                    <a:pt x="44321" y="28759"/>
                  </a:cubicBezTo>
                  <a:close/>
                  <a:moveTo>
                    <a:pt x="30397" y="31626"/>
                  </a:moveTo>
                  <a:lnTo>
                    <a:pt x="23026" y="33127"/>
                  </a:lnTo>
                  <a:cubicBezTo>
                    <a:pt x="22344" y="33264"/>
                    <a:pt x="21525" y="32854"/>
                    <a:pt x="21388" y="32035"/>
                  </a:cubicBezTo>
                  <a:lnTo>
                    <a:pt x="19068" y="20842"/>
                  </a:lnTo>
                  <a:cubicBezTo>
                    <a:pt x="18931" y="20160"/>
                    <a:pt x="19341" y="19341"/>
                    <a:pt x="20160" y="19204"/>
                  </a:cubicBezTo>
                  <a:lnTo>
                    <a:pt x="27531" y="17703"/>
                  </a:lnTo>
                  <a:cubicBezTo>
                    <a:pt x="28213" y="17566"/>
                    <a:pt x="29032" y="17976"/>
                    <a:pt x="29169" y="18795"/>
                  </a:cubicBezTo>
                  <a:lnTo>
                    <a:pt x="31489" y="29988"/>
                  </a:lnTo>
                  <a:cubicBezTo>
                    <a:pt x="31626" y="30670"/>
                    <a:pt x="31216" y="31489"/>
                    <a:pt x="30397" y="31626"/>
                  </a:cubicBezTo>
                  <a:close/>
                  <a:moveTo>
                    <a:pt x="16338" y="34493"/>
                  </a:moveTo>
                  <a:lnTo>
                    <a:pt x="8967" y="35994"/>
                  </a:lnTo>
                  <a:cubicBezTo>
                    <a:pt x="8284" y="36131"/>
                    <a:pt x="7602" y="35721"/>
                    <a:pt x="7329" y="34902"/>
                  </a:cubicBezTo>
                  <a:lnTo>
                    <a:pt x="5008" y="23709"/>
                  </a:lnTo>
                  <a:cubicBezTo>
                    <a:pt x="4872" y="23026"/>
                    <a:pt x="5281" y="22207"/>
                    <a:pt x="6100" y="22071"/>
                  </a:cubicBezTo>
                  <a:lnTo>
                    <a:pt x="13471" y="20569"/>
                  </a:lnTo>
                  <a:cubicBezTo>
                    <a:pt x="14154" y="20433"/>
                    <a:pt x="14836" y="20842"/>
                    <a:pt x="15109" y="21661"/>
                  </a:cubicBezTo>
                  <a:lnTo>
                    <a:pt x="17430" y="32854"/>
                  </a:lnTo>
                  <a:cubicBezTo>
                    <a:pt x="17566" y="33537"/>
                    <a:pt x="17157" y="34356"/>
                    <a:pt x="16338" y="34493"/>
                  </a:cubicBezTo>
                  <a:close/>
                </a:path>
              </a:pathLst>
            </a:custGeom>
            <a:noFill/>
            <a:ln w="463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pic>
        <p:nvPicPr>
          <p:cNvPr id="310" name="グラフィックス 309" descr="家庭">
            <a:extLst>
              <a:ext uri="{FF2B5EF4-FFF2-40B4-BE49-F238E27FC236}">
                <a16:creationId xmlns:a16="http://schemas.microsoft.com/office/drawing/2014/main" id="{1AC6C658-FB2F-6B12-62E0-43BE0CC81C9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176712" y="6122418"/>
            <a:ext cx="469232" cy="469232"/>
          </a:xfrm>
          <a:prstGeom prst="rect">
            <a:avLst/>
          </a:prstGeom>
        </p:spPr>
      </p:pic>
      <p:pic>
        <p:nvPicPr>
          <p:cNvPr id="311" name="図 310">
            <a:extLst>
              <a:ext uri="{FF2B5EF4-FFF2-40B4-BE49-F238E27FC236}">
                <a16:creationId xmlns:a16="http://schemas.microsoft.com/office/drawing/2014/main" id="{D4B8276E-C94E-CB9D-52C2-14DE778B3D3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05065" y="7629080"/>
            <a:ext cx="725688" cy="204985"/>
          </a:xfrm>
          <a:prstGeom prst="rect">
            <a:avLst/>
          </a:prstGeom>
        </p:spPr>
      </p:pic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662769D9-025A-950F-5538-2E3B60906CC0}"/>
              </a:ext>
            </a:extLst>
          </p:cNvPr>
          <p:cNvSpPr txBox="1"/>
          <p:nvPr/>
        </p:nvSpPr>
        <p:spPr>
          <a:xfrm>
            <a:off x="1525538" y="7675920"/>
            <a:ext cx="59849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7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マイナポータル</a:t>
            </a:r>
            <a:endParaRPr kumimoji="1" lang="en-US" altLang="ja-JP" sz="7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13" name="フリーフォーム: 図形 312">
            <a:extLst>
              <a:ext uri="{FF2B5EF4-FFF2-40B4-BE49-F238E27FC236}">
                <a16:creationId xmlns:a16="http://schemas.microsoft.com/office/drawing/2014/main" id="{A4B70FCD-D519-0B75-C396-C4659C86B414}"/>
              </a:ext>
            </a:extLst>
          </p:cNvPr>
          <p:cNvSpPr/>
          <p:nvPr/>
        </p:nvSpPr>
        <p:spPr>
          <a:xfrm>
            <a:off x="4839620" y="5573785"/>
            <a:ext cx="810349" cy="1092706"/>
          </a:xfrm>
          <a:custGeom>
            <a:avLst/>
            <a:gdLst>
              <a:gd name="connsiteX0" fmla="*/ 48625 w 1054587"/>
              <a:gd name="connsiteY0" fmla="*/ 12540 h 1092705"/>
              <a:gd name="connsiteX1" fmla="*/ 1008554 w 1054587"/>
              <a:gd name="connsiteY1" fmla="*/ 12540 h 1092705"/>
              <a:gd name="connsiteX2" fmla="*/ 1044512 w 1054587"/>
              <a:gd name="connsiteY2" fmla="*/ 48498 h 1092705"/>
              <a:gd name="connsiteX3" fmla="*/ 1044512 w 1054587"/>
              <a:gd name="connsiteY3" fmla="*/ 1044385 h 1092705"/>
              <a:gd name="connsiteX4" fmla="*/ 1008554 w 1054587"/>
              <a:gd name="connsiteY4" fmla="*/ 1080343 h 1092705"/>
              <a:gd name="connsiteX5" fmla="*/ 48625 w 1054587"/>
              <a:gd name="connsiteY5" fmla="*/ 1080343 h 1092705"/>
              <a:gd name="connsiteX6" fmla="*/ 12540 w 1054587"/>
              <a:gd name="connsiteY6" fmla="*/ 1044258 h 1092705"/>
              <a:gd name="connsiteX7" fmla="*/ 12540 w 1054587"/>
              <a:gd name="connsiteY7" fmla="*/ 48498 h 1092705"/>
              <a:gd name="connsiteX8" fmla="*/ 48625 w 1054587"/>
              <a:gd name="connsiteY8" fmla="*/ 12540 h 109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587" h="1092705">
                <a:moveTo>
                  <a:pt x="48625" y="12540"/>
                </a:moveTo>
                <a:lnTo>
                  <a:pt x="1008554" y="12540"/>
                </a:lnTo>
                <a:cubicBezTo>
                  <a:pt x="1028375" y="12540"/>
                  <a:pt x="1044512" y="28677"/>
                  <a:pt x="1044512" y="48498"/>
                </a:cubicBezTo>
                <a:lnTo>
                  <a:pt x="1044512" y="1044385"/>
                </a:lnTo>
                <a:cubicBezTo>
                  <a:pt x="1044512" y="1064206"/>
                  <a:pt x="1028375" y="1080343"/>
                  <a:pt x="1008554" y="1080343"/>
                </a:cubicBezTo>
                <a:lnTo>
                  <a:pt x="48625" y="1080343"/>
                </a:lnTo>
                <a:cubicBezTo>
                  <a:pt x="28804" y="1080343"/>
                  <a:pt x="12540" y="1064206"/>
                  <a:pt x="12540" y="1044258"/>
                </a:cubicBezTo>
                <a:lnTo>
                  <a:pt x="12540" y="48498"/>
                </a:lnTo>
                <a:cubicBezTo>
                  <a:pt x="12668" y="28677"/>
                  <a:pt x="28804" y="12540"/>
                  <a:pt x="48625" y="12540"/>
                </a:cubicBezTo>
                <a:close/>
              </a:path>
            </a:pathLst>
          </a:custGeom>
          <a:noFill/>
          <a:ln w="12535" cap="flat">
            <a:solidFill>
              <a:schemeClr val="accent6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14" name="フリーフォーム: 図形 313">
            <a:extLst>
              <a:ext uri="{FF2B5EF4-FFF2-40B4-BE49-F238E27FC236}">
                <a16:creationId xmlns:a16="http://schemas.microsoft.com/office/drawing/2014/main" id="{1EB1BBE8-214D-AF9E-F000-DB30806C9240}"/>
              </a:ext>
            </a:extLst>
          </p:cNvPr>
          <p:cNvSpPr/>
          <p:nvPr/>
        </p:nvSpPr>
        <p:spPr>
          <a:xfrm>
            <a:off x="4837273" y="5572609"/>
            <a:ext cx="821614" cy="210732"/>
          </a:xfrm>
          <a:custGeom>
            <a:avLst/>
            <a:gdLst>
              <a:gd name="connsiteX0" fmla="*/ 13629 w 829755"/>
              <a:gd name="connsiteY0" fmla="*/ 200258 h 210731"/>
              <a:gd name="connsiteX1" fmla="*/ 817438 w 829755"/>
              <a:gd name="connsiteY1" fmla="*/ 200258 h 210731"/>
              <a:gd name="connsiteX2" fmla="*/ 817438 w 829755"/>
              <a:gd name="connsiteY2" fmla="*/ 51034 h 210731"/>
              <a:gd name="connsiteX3" fmla="*/ 780165 w 829755"/>
              <a:gd name="connsiteY3" fmla="*/ 13629 h 210731"/>
              <a:gd name="connsiteX4" fmla="*/ 51034 w 829755"/>
              <a:gd name="connsiteY4" fmla="*/ 13629 h 210731"/>
              <a:gd name="connsiteX5" fmla="*/ 13629 w 829755"/>
              <a:gd name="connsiteY5" fmla="*/ 51034 h 21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9755" h="210731">
                <a:moveTo>
                  <a:pt x="13629" y="200258"/>
                </a:moveTo>
                <a:lnTo>
                  <a:pt x="817438" y="200258"/>
                </a:lnTo>
                <a:lnTo>
                  <a:pt x="817438" y="51034"/>
                </a:lnTo>
                <a:cubicBezTo>
                  <a:pt x="817438" y="30356"/>
                  <a:pt x="800712" y="13629"/>
                  <a:pt x="780165" y="13629"/>
                </a:cubicBezTo>
                <a:lnTo>
                  <a:pt x="51034" y="13629"/>
                </a:lnTo>
                <a:cubicBezTo>
                  <a:pt x="30356" y="13629"/>
                  <a:pt x="13629" y="30356"/>
                  <a:pt x="13629" y="51034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1314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15" name="テキスト ボックス 314">
            <a:extLst>
              <a:ext uri="{FF2B5EF4-FFF2-40B4-BE49-F238E27FC236}">
                <a16:creationId xmlns:a16="http://schemas.microsoft.com/office/drawing/2014/main" id="{321C2730-3372-A9D6-3A89-1C9E7B6C9852}"/>
              </a:ext>
            </a:extLst>
          </p:cNvPr>
          <p:cNvSpPr txBox="1"/>
          <p:nvPr/>
        </p:nvSpPr>
        <p:spPr>
          <a:xfrm>
            <a:off x="4792625" y="5536577"/>
            <a:ext cx="1093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カードをはじめて作る</a:t>
            </a:r>
            <a:endParaRPr kumimoji="1" lang="en-US" altLang="ja-JP" sz="6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6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人はこちら</a:t>
            </a:r>
            <a:endParaRPr kumimoji="1" lang="en-US" altLang="ja-JP" sz="6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16" name="フリーフォーム: 図形 315">
            <a:extLst>
              <a:ext uri="{FF2B5EF4-FFF2-40B4-BE49-F238E27FC236}">
                <a16:creationId xmlns:a16="http://schemas.microsoft.com/office/drawing/2014/main" id="{1A4E4F4F-E9AC-86DD-C6C9-10632DA27004}"/>
              </a:ext>
            </a:extLst>
          </p:cNvPr>
          <p:cNvSpPr/>
          <p:nvPr/>
        </p:nvSpPr>
        <p:spPr>
          <a:xfrm>
            <a:off x="5229824" y="7310638"/>
            <a:ext cx="829755" cy="210732"/>
          </a:xfrm>
          <a:custGeom>
            <a:avLst/>
            <a:gdLst>
              <a:gd name="connsiteX0" fmla="*/ 13629 w 829755"/>
              <a:gd name="connsiteY0" fmla="*/ 200258 h 210731"/>
              <a:gd name="connsiteX1" fmla="*/ 817438 w 829755"/>
              <a:gd name="connsiteY1" fmla="*/ 200258 h 210731"/>
              <a:gd name="connsiteX2" fmla="*/ 817438 w 829755"/>
              <a:gd name="connsiteY2" fmla="*/ 51034 h 210731"/>
              <a:gd name="connsiteX3" fmla="*/ 780165 w 829755"/>
              <a:gd name="connsiteY3" fmla="*/ 13629 h 210731"/>
              <a:gd name="connsiteX4" fmla="*/ 51034 w 829755"/>
              <a:gd name="connsiteY4" fmla="*/ 13629 h 210731"/>
              <a:gd name="connsiteX5" fmla="*/ 13629 w 829755"/>
              <a:gd name="connsiteY5" fmla="*/ 51034 h 21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9755" h="210731">
                <a:moveTo>
                  <a:pt x="13629" y="200258"/>
                </a:moveTo>
                <a:lnTo>
                  <a:pt x="817438" y="200258"/>
                </a:lnTo>
                <a:lnTo>
                  <a:pt x="817438" y="51034"/>
                </a:lnTo>
                <a:cubicBezTo>
                  <a:pt x="817438" y="30356"/>
                  <a:pt x="800712" y="13629"/>
                  <a:pt x="780165" y="13629"/>
                </a:cubicBezTo>
                <a:lnTo>
                  <a:pt x="51034" y="13629"/>
                </a:lnTo>
                <a:cubicBezTo>
                  <a:pt x="30356" y="13629"/>
                  <a:pt x="13629" y="30356"/>
                  <a:pt x="13629" y="51034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1314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17" name="テキスト ボックス 316">
            <a:extLst>
              <a:ext uri="{FF2B5EF4-FFF2-40B4-BE49-F238E27FC236}">
                <a16:creationId xmlns:a16="http://schemas.microsoft.com/office/drawing/2014/main" id="{6917D347-A7F5-442B-27F0-194BAECC8CDF}"/>
              </a:ext>
            </a:extLst>
          </p:cNvPr>
          <p:cNvSpPr txBox="1"/>
          <p:nvPr/>
        </p:nvSpPr>
        <p:spPr>
          <a:xfrm>
            <a:off x="5224857" y="7276431"/>
            <a:ext cx="86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医療機関で</a:t>
            </a:r>
            <a:endParaRPr kumimoji="1" lang="en-US" altLang="ja-JP" sz="10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18" name="フリーフォーム: 図形 317">
            <a:extLst>
              <a:ext uri="{FF2B5EF4-FFF2-40B4-BE49-F238E27FC236}">
                <a16:creationId xmlns:a16="http://schemas.microsoft.com/office/drawing/2014/main" id="{478B760C-70BE-C49F-2448-1A3D9572931A}"/>
              </a:ext>
            </a:extLst>
          </p:cNvPr>
          <p:cNvSpPr/>
          <p:nvPr/>
        </p:nvSpPr>
        <p:spPr>
          <a:xfrm>
            <a:off x="336917" y="7313579"/>
            <a:ext cx="829755" cy="210732"/>
          </a:xfrm>
          <a:custGeom>
            <a:avLst/>
            <a:gdLst>
              <a:gd name="connsiteX0" fmla="*/ 13629 w 829755"/>
              <a:gd name="connsiteY0" fmla="*/ 200258 h 210731"/>
              <a:gd name="connsiteX1" fmla="*/ 817438 w 829755"/>
              <a:gd name="connsiteY1" fmla="*/ 200258 h 210731"/>
              <a:gd name="connsiteX2" fmla="*/ 817438 w 829755"/>
              <a:gd name="connsiteY2" fmla="*/ 51034 h 210731"/>
              <a:gd name="connsiteX3" fmla="*/ 780165 w 829755"/>
              <a:gd name="connsiteY3" fmla="*/ 13629 h 210731"/>
              <a:gd name="connsiteX4" fmla="*/ 51034 w 829755"/>
              <a:gd name="connsiteY4" fmla="*/ 13629 h 210731"/>
              <a:gd name="connsiteX5" fmla="*/ 13629 w 829755"/>
              <a:gd name="connsiteY5" fmla="*/ 51034 h 21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9755" h="210731">
                <a:moveTo>
                  <a:pt x="13629" y="200258"/>
                </a:moveTo>
                <a:lnTo>
                  <a:pt x="817438" y="200258"/>
                </a:lnTo>
                <a:lnTo>
                  <a:pt x="817438" y="51034"/>
                </a:lnTo>
                <a:cubicBezTo>
                  <a:pt x="817438" y="30356"/>
                  <a:pt x="800712" y="13629"/>
                  <a:pt x="780165" y="13629"/>
                </a:cubicBezTo>
                <a:lnTo>
                  <a:pt x="51034" y="13629"/>
                </a:lnTo>
                <a:cubicBezTo>
                  <a:pt x="30356" y="13629"/>
                  <a:pt x="13629" y="30356"/>
                  <a:pt x="13629" y="51034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1314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319" name="テキスト ボックス 318">
            <a:extLst>
              <a:ext uri="{FF2B5EF4-FFF2-40B4-BE49-F238E27FC236}">
                <a16:creationId xmlns:a16="http://schemas.microsoft.com/office/drawing/2014/main" id="{7D7D3F75-8E34-62A5-36AF-DF5ACD717A4A}"/>
              </a:ext>
            </a:extLst>
          </p:cNvPr>
          <p:cNvSpPr txBox="1"/>
          <p:nvPr/>
        </p:nvSpPr>
        <p:spPr>
          <a:xfrm>
            <a:off x="354825" y="7284451"/>
            <a:ext cx="839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スマホから</a:t>
            </a:r>
            <a:endParaRPr kumimoji="1" lang="en-US" altLang="ja-JP" sz="10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20" name="テキスト ボックス 319">
            <a:extLst>
              <a:ext uri="{FF2B5EF4-FFF2-40B4-BE49-F238E27FC236}">
                <a16:creationId xmlns:a16="http://schemas.microsoft.com/office/drawing/2014/main" id="{64C533CC-6A8B-2850-9C78-D6DD9FE818C1}"/>
              </a:ext>
            </a:extLst>
          </p:cNvPr>
          <p:cNvSpPr txBox="1"/>
          <p:nvPr/>
        </p:nvSpPr>
        <p:spPr>
          <a:xfrm>
            <a:off x="3642223" y="7297065"/>
            <a:ext cx="127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セブン銀行</a:t>
            </a:r>
            <a:r>
              <a:rPr kumimoji="1" lang="en-US" altLang="ja-JP" sz="1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ATM</a:t>
            </a:r>
            <a:r>
              <a:rPr kumimoji="1" lang="ja-JP" altLang="en-US" sz="10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</a:t>
            </a:r>
            <a:endParaRPr kumimoji="1" lang="en-US" altLang="ja-JP" sz="10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21" name="フリーフォーム: 図形 320">
            <a:extLst>
              <a:ext uri="{FF2B5EF4-FFF2-40B4-BE49-F238E27FC236}">
                <a16:creationId xmlns:a16="http://schemas.microsoft.com/office/drawing/2014/main" id="{E48883E7-42E5-A4AC-6B2D-C53A98F64F7F}"/>
              </a:ext>
            </a:extLst>
          </p:cNvPr>
          <p:cNvSpPr/>
          <p:nvPr/>
        </p:nvSpPr>
        <p:spPr>
          <a:xfrm rot="19126356">
            <a:off x="4103189" y="8563638"/>
            <a:ext cx="122238" cy="107603"/>
          </a:xfrm>
          <a:custGeom>
            <a:avLst/>
            <a:gdLst>
              <a:gd name="connsiteX0" fmla="*/ 154802 w 747600"/>
              <a:gd name="connsiteY0" fmla="*/ 0 h 723892"/>
              <a:gd name="connsiteX1" fmla="*/ 169948 w 747600"/>
              <a:gd name="connsiteY1" fmla="*/ 564972 h 723892"/>
              <a:gd name="connsiteX2" fmla="*/ 747600 w 747600"/>
              <a:gd name="connsiteY2" fmla="*/ 564972 h 723892"/>
              <a:gd name="connsiteX3" fmla="*/ 747600 w 747600"/>
              <a:gd name="connsiteY3" fmla="*/ 719830 h 723892"/>
              <a:gd name="connsiteX4" fmla="*/ 170795 w 747600"/>
              <a:gd name="connsiteY4" fmla="*/ 719830 h 723892"/>
              <a:gd name="connsiteX5" fmla="*/ 19294 w 747600"/>
              <a:gd name="connsiteY5" fmla="*/ 723892 h 723892"/>
              <a:gd name="connsiteX6" fmla="*/ 0 w 747600"/>
              <a:gd name="connsiteY6" fmla="*/ 4151 h 72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7600" h="723892">
                <a:moveTo>
                  <a:pt x="154802" y="0"/>
                </a:moveTo>
                <a:lnTo>
                  <a:pt x="169948" y="564972"/>
                </a:lnTo>
                <a:lnTo>
                  <a:pt x="747600" y="564972"/>
                </a:lnTo>
                <a:lnTo>
                  <a:pt x="747600" y="719830"/>
                </a:lnTo>
                <a:lnTo>
                  <a:pt x="170795" y="719830"/>
                </a:lnTo>
                <a:lnTo>
                  <a:pt x="19294" y="723892"/>
                </a:lnTo>
                <a:lnTo>
                  <a:pt x="0" y="415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22" name="グラフィックス 265">
            <a:extLst>
              <a:ext uri="{FF2B5EF4-FFF2-40B4-BE49-F238E27FC236}">
                <a16:creationId xmlns:a16="http://schemas.microsoft.com/office/drawing/2014/main" id="{7D3E5A12-5A6A-40F7-DE0A-A72BC575B4F6}"/>
              </a:ext>
            </a:extLst>
          </p:cNvPr>
          <p:cNvGrpSpPr/>
          <p:nvPr/>
        </p:nvGrpSpPr>
        <p:grpSpPr>
          <a:xfrm>
            <a:off x="2970215" y="5946145"/>
            <a:ext cx="285316" cy="339662"/>
            <a:chOff x="3037271" y="5676352"/>
            <a:chExt cx="285316" cy="339662"/>
          </a:xfrm>
        </p:grpSpPr>
        <p:sp>
          <p:nvSpPr>
            <p:cNvPr id="323" name="フリーフォーム: 図形 322">
              <a:extLst>
                <a:ext uri="{FF2B5EF4-FFF2-40B4-BE49-F238E27FC236}">
                  <a16:creationId xmlns:a16="http://schemas.microsoft.com/office/drawing/2014/main" id="{BDC09344-BFD4-B4FD-90CF-B288A8D733CA}"/>
                </a:ext>
              </a:extLst>
            </p:cNvPr>
            <p:cNvSpPr/>
            <p:nvPr/>
          </p:nvSpPr>
          <p:spPr>
            <a:xfrm>
              <a:off x="3046568" y="5701681"/>
              <a:ext cx="258143" cy="230970"/>
            </a:xfrm>
            <a:custGeom>
              <a:avLst/>
              <a:gdLst>
                <a:gd name="connsiteX0" fmla="*/ 14072 w 258143"/>
                <a:gd name="connsiteY0" fmla="*/ 14072 h 230970"/>
                <a:gd name="connsiteX1" fmla="*/ 246129 w 258143"/>
                <a:gd name="connsiteY1" fmla="*/ 14072 h 230970"/>
                <a:gd name="connsiteX2" fmla="*/ 246129 w 258143"/>
                <a:gd name="connsiteY2" fmla="*/ 227108 h 230970"/>
                <a:gd name="connsiteX3" fmla="*/ 14072 w 258143"/>
                <a:gd name="connsiteY3" fmla="*/ 227108 h 230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143" h="230970">
                  <a:moveTo>
                    <a:pt x="14072" y="14072"/>
                  </a:moveTo>
                  <a:lnTo>
                    <a:pt x="246129" y="14072"/>
                  </a:lnTo>
                  <a:lnTo>
                    <a:pt x="246129" y="227108"/>
                  </a:lnTo>
                  <a:lnTo>
                    <a:pt x="14072" y="227108"/>
                  </a:lnTo>
                  <a:close/>
                </a:path>
              </a:pathLst>
            </a:custGeom>
            <a:solidFill>
              <a:schemeClr val="bg1"/>
            </a:solidFill>
            <a:ln w="13154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24" name="フリーフォーム: 図形 323">
              <a:extLst>
                <a:ext uri="{FF2B5EF4-FFF2-40B4-BE49-F238E27FC236}">
                  <a16:creationId xmlns:a16="http://schemas.microsoft.com/office/drawing/2014/main" id="{687B858E-5BB1-7B0E-746B-02C04D16C16C}"/>
                </a:ext>
              </a:extLst>
            </p:cNvPr>
            <p:cNvSpPr/>
            <p:nvPr/>
          </p:nvSpPr>
          <p:spPr>
            <a:xfrm>
              <a:off x="3124826" y="5958601"/>
              <a:ext cx="95105" cy="67932"/>
            </a:xfrm>
            <a:custGeom>
              <a:avLst/>
              <a:gdLst>
                <a:gd name="connsiteX0" fmla="*/ 14072 w 95105"/>
                <a:gd name="connsiteY0" fmla="*/ 14072 h 67932"/>
                <a:gd name="connsiteX1" fmla="*/ 92873 w 95105"/>
                <a:gd name="connsiteY1" fmla="*/ 14072 h 67932"/>
                <a:gd name="connsiteX2" fmla="*/ 92873 w 95105"/>
                <a:gd name="connsiteY2" fmla="*/ 64070 h 67932"/>
                <a:gd name="connsiteX3" fmla="*/ 14072 w 95105"/>
                <a:gd name="connsiteY3" fmla="*/ 64070 h 6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105" h="67932">
                  <a:moveTo>
                    <a:pt x="14072" y="14072"/>
                  </a:moveTo>
                  <a:lnTo>
                    <a:pt x="92873" y="14072"/>
                  </a:lnTo>
                  <a:lnTo>
                    <a:pt x="92873" y="64070"/>
                  </a:lnTo>
                  <a:lnTo>
                    <a:pt x="14072" y="64070"/>
                  </a:lnTo>
                  <a:close/>
                </a:path>
              </a:pathLst>
            </a:custGeom>
            <a:solidFill>
              <a:schemeClr val="bg1"/>
            </a:solidFill>
            <a:ln w="13154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25" name="フリーフォーム: 図形 324">
              <a:extLst>
                <a:ext uri="{FF2B5EF4-FFF2-40B4-BE49-F238E27FC236}">
                  <a16:creationId xmlns:a16="http://schemas.microsoft.com/office/drawing/2014/main" id="{CD51A11A-ED34-FFAE-7644-891221685824}"/>
                </a:ext>
              </a:extLst>
            </p:cNvPr>
            <p:cNvSpPr/>
            <p:nvPr/>
          </p:nvSpPr>
          <p:spPr>
            <a:xfrm>
              <a:off x="3023199" y="5662280"/>
              <a:ext cx="298902" cy="298903"/>
            </a:xfrm>
            <a:custGeom>
              <a:avLst/>
              <a:gdLst>
                <a:gd name="connsiteX0" fmla="*/ 256590 w 298902"/>
                <a:gd name="connsiteY0" fmla="*/ 102520 h 298902"/>
                <a:gd name="connsiteX1" fmla="*/ 171675 w 298902"/>
                <a:gd name="connsiteY1" fmla="*/ 102520 h 298902"/>
                <a:gd name="connsiteX2" fmla="*/ 171675 w 298902"/>
                <a:gd name="connsiteY2" fmla="*/ 74260 h 298902"/>
                <a:gd name="connsiteX3" fmla="*/ 256590 w 298902"/>
                <a:gd name="connsiteY3" fmla="*/ 74260 h 298902"/>
                <a:gd name="connsiteX4" fmla="*/ 256590 w 298902"/>
                <a:gd name="connsiteY4" fmla="*/ 102520 h 298902"/>
                <a:gd name="connsiteX5" fmla="*/ 118008 w 298902"/>
                <a:gd name="connsiteY5" fmla="*/ 145996 h 298902"/>
                <a:gd name="connsiteX6" fmla="*/ 192055 w 298902"/>
                <a:gd name="connsiteY6" fmla="*/ 145996 h 298902"/>
                <a:gd name="connsiteX7" fmla="*/ 192055 w 298902"/>
                <a:gd name="connsiteY7" fmla="*/ 161893 h 298902"/>
                <a:gd name="connsiteX8" fmla="*/ 118008 w 298902"/>
                <a:gd name="connsiteY8" fmla="*/ 161893 h 298902"/>
                <a:gd name="connsiteX9" fmla="*/ 118008 w 298902"/>
                <a:gd name="connsiteY9" fmla="*/ 145996 h 298902"/>
                <a:gd name="connsiteX10" fmla="*/ 118008 w 298902"/>
                <a:gd name="connsiteY10" fmla="*/ 190968 h 298902"/>
                <a:gd name="connsiteX11" fmla="*/ 118008 w 298902"/>
                <a:gd name="connsiteY11" fmla="*/ 175072 h 298902"/>
                <a:gd name="connsiteX12" fmla="*/ 192055 w 298902"/>
                <a:gd name="connsiteY12" fmla="*/ 175072 h 298902"/>
                <a:gd name="connsiteX13" fmla="*/ 192055 w 298902"/>
                <a:gd name="connsiteY13" fmla="*/ 190968 h 298902"/>
                <a:gd name="connsiteX14" fmla="*/ 162979 w 298902"/>
                <a:gd name="connsiteY14" fmla="*/ 190968 h 298902"/>
                <a:gd name="connsiteX15" fmla="*/ 162979 w 298902"/>
                <a:gd name="connsiteY15" fmla="*/ 218684 h 298902"/>
                <a:gd name="connsiteX16" fmla="*/ 147083 w 298902"/>
                <a:gd name="connsiteY16" fmla="*/ 218684 h 298902"/>
                <a:gd name="connsiteX17" fmla="*/ 147083 w 298902"/>
                <a:gd name="connsiteY17" fmla="*/ 190968 h 298902"/>
                <a:gd name="connsiteX18" fmla="*/ 118008 w 298902"/>
                <a:gd name="connsiteY18" fmla="*/ 190968 h 298902"/>
                <a:gd name="connsiteX19" fmla="*/ 53472 w 298902"/>
                <a:gd name="connsiteY19" fmla="*/ 74260 h 298902"/>
                <a:gd name="connsiteX20" fmla="*/ 138388 w 298902"/>
                <a:gd name="connsiteY20" fmla="*/ 74260 h 298902"/>
                <a:gd name="connsiteX21" fmla="*/ 138388 w 298902"/>
                <a:gd name="connsiteY21" fmla="*/ 102520 h 298902"/>
                <a:gd name="connsiteX22" fmla="*/ 53472 w 298902"/>
                <a:gd name="connsiteY22" fmla="*/ 102520 h 298902"/>
                <a:gd name="connsiteX23" fmla="*/ 53472 w 298902"/>
                <a:gd name="connsiteY23" fmla="*/ 74260 h 298902"/>
                <a:gd name="connsiteX24" fmla="*/ 270177 w 298902"/>
                <a:gd name="connsiteY24" fmla="*/ 14072 h 298902"/>
                <a:gd name="connsiteX25" fmla="*/ 39886 w 298902"/>
                <a:gd name="connsiteY25" fmla="*/ 14072 h 298902"/>
                <a:gd name="connsiteX26" fmla="*/ 14072 w 298902"/>
                <a:gd name="connsiteY26" fmla="*/ 39886 h 298902"/>
                <a:gd name="connsiteX27" fmla="*/ 14072 w 298902"/>
                <a:gd name="connsiteY27" fmla="*/ 271807 h 298902"/>
                <a:gd name="connsiteX28" fmla="*/ 39886 w 298902"/>
                <a:gd name="connsiteY28" fmla="*/ 297622 h 298902"/>
                <a:gd name="connsiteX29" fmla="*/ 270177 w 298902"/>
                <a:gd name="connsiteY29" fmla="*/ 297622 h 298902"/>
                <a:gd name="connsiteX30" fmla="*/ 295991 w 298902"/>
                <a:gd name="connsiteY30" fmla="*/ 271807 h 298902"/>
                <a:gd name="connsiteX31" fmla="*/ 295991 w 298902"/>
                <a:gd name="connsiteY31" fmla="*/ 39886 h 298902"/>
                <a:gd name="connsiteX32" fmla="*/ 270177 w 298902"/>
                <a:gd name="connsiteY32" fmla="*/ 14072 h 29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98902" h="298902">
                  <a:moveTo>
                    <a:pt x="256590" y="102520"/>
                  </a:moveTo>
                  <a:lnTo>
                    <a:pt x="171675" y="102520"/>
                  </a:lnTo>
                  <a:lnTo>
                    <a:pt x="171675" y="74260"/>
                  </a:lnTo>
                  <a:lnTo>
                    <a:pt x="256590" y="74260"/>
                  </a:lnTo>
                  <a:lnTo>
                    <a:pt x="256590" y="102520"/>
                  </a:lnTo>
                  <a:close/>
                  <a:moveTo>
                    <a:pt x="118008" y="145996"/>
                  </a:moveTo>
                  <a:lnTo>
                    <a:pt x="192055" y="145996"/>
                  </a:lnTo>
                  <a:lnTo>
                    <a:pt x="192055" y="161893"/>
                  </a:lnTo>
                  <a:lnTo>
                    <a:pt x="118008" y="161893"/>
                  </a:lnTo>
                  <a:lnTo>
                    <a:pt x="118008" y="145996"/>
                  </a:lnTo>
                  <a:close/>
                  <a:moveTo>
                    <a:pt x="118008" y="190968"/>
                  </a:moveTo>
                  <a:lnTo>
                    <a:pt x="118008" y="175072"/>
                  </a:lnTo>
                  <a:lnTo>
                    <a:pt x="192055" y="175072"/>
                  </a:lnTo>
                  <a:lnTo>
                    <a:pt x="192055" y="190968"/>
                  </a:lnTo>
                  <a:lnTo>
                    <a:pt x="162979" y="190968"/>
                  </a:lnTo>
                  <a:lnTo>
                    <a:pt x="162979" y="218684"/>
                  </a:lnTo>
                  <a:lnTo>
                    <a:pt x="147083" y="218684"/>
                  </a:lnTo>
                  <a:lnTo>
                    <a:pt x="147083" y="190968"/>
                  </a:lnTo>
                  <a:lnTo>
                    <a:pt x="118008" y="190968"/>
                  </a:lnTo>
                  <a:close/>
                  <a:moveTo>
                    <a:pt x="53472" y="74260"/>
                  </a:moveTo>
                  <a:lnTo>
                    <a:pt x="138388" y="74260"/>
                  </a:lnTo>
                  <a:lnTo>
                    <a:pt x="138388" y="102520"/>
                  </a:lnTo>
                  <a:lnTo>
                    <a:pt x="53472" y="102520"/>
                  </a:lnTo>
                  <a:lnTo>
                    <a:pt x="53472" y="74260"/>
                  </a:lnTo>
                  <a:close/>
                  <a:moveTo>
                    <a:pt x="270177" y="14072"/>
                  </a:moveTo>
                  <a:lnTo>
                    <a:pt x="39886" y="14072"/>
                  </a:lnTo>
                  <a:cubicBezTo>
                    <a:pt x="25620" y="14072"/>
                    <a:pt x="14072" y="25620"/>
                    <a:pt x="14072" y="39886"/>
                  </a:cubicBezTo>
                  <a:lnTo>
                    <a:pt x="14072" y="271807"/>
                  </a:lnTo>
                  <a:cubicBezTo>
                    <a:pt x="14072" y="286073"/>
                    <a:pt x="25620" y="297622"/>
                    <a:pt x="39886" y="297622"/>
                  </a:cubicBezTo>
                  <a:lnTo>
                    <a:pt x="270177" y="297622"/>
                  </a:lnTo>
                  <a:cubicBezTo>
                    <a:pt x="284443" y="297622"/>
                    <a:pt x="295991" y="286073"/>
                    <a:pt x="295991" y="271807"/>
                  </a:cubicBezTo>
                  <a:lnTo>
                    <a:pt x="295991" y="39886"/>
                  </a:lnTo>
                  <a:cubicBezTo>
                    <a:pt x="295991" y="25620"/>
                    <a:pt x="284443" y="14072"/>
                    <a:pt x="270177" y="14072"/>
                  </a:cubicBezTo>
                </a:path>
              </a:pathLst>
            </a:custGeom>
            <a:solidFill>
              <a:schemeClr val="bg1"/>
            </a:solidFill>
            <a:ln w="13154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326" name="グラフィックス 262">
            <a:extLst>
              <a:ext uri="{FF2B5EF4-FFF2-40B4-BE49-F238E27FC236}">
                <a16:creationId xmlns:a16="http://schemas.microsoft.com/office/drawing/2014/main" id="{BC71BB67-6B51-0B91-8F15-1EC953BE7409}"/>
              </a:ext>
            </a:extLst>
          </p:cNvPr>
          <p:cNvGrpSpPr/>
          <p:nvPr/>
        </p:nvGrpSpPr>
        <p:grpSpPr>
          <a:xfrm>
            <a:off x="737811" y="5935081"/>
            <a:ext cx="176624" cy="285316"/>
            <a:chOff x="750003" y="5665288"/>
            <a:chExt cx="176624" cy="285316"/>
          </a:xfrm>
        </p:grpSpPr>
        <p:sp>
          <p:nvSpPr>
            <p:cNvPr id="327" name="フリーフォーム: 図形 326">
              <a:extLst>
                <a:ext uri="{FF2B5EF4-FFF2-40B4-BE49-F238E27FC236}">
                  <a16:creationId xmlns:a16="http://schemas.microsoft.com/office/drawing/2014/main" id="{F6B375FD-1C31-EC0A-B17B-973CDEE93D5B}"/>
                </a:ext>
              </a:extLst>
            </p:cNvPr>
            <p:cNvSpPr/>
            <p:nvPr/>
          </p:nvSpPr>
          <p:spPr>
            <a:xfrm>
              <a:off x="735894" y="5651179"/>
              <a:ext cx="203797" cy="312489"/>
            </a:xfrm>
            <a:custGeom>
              <a:avLst/>
              <a:gdLst>
                <a:gd name="connsiteX0" fmla="*/ 174022 w 203796"/>
                <a:gd name="connsiteY0" fmla="*/ 14109 h 312488"/>
                <a:gd name="connsiteX1" fmla="*/ 195081 w 203796"/>
                <a:gd name="connsiteY1" fmla="*/ 35168 h 312488"/>
                <a:gd name="connsiteX2" fmla="*/ 195081 w 203796"/>
                <a:gd name="connsiteY2" fmla="*/ 282034 h 312488"/>
                <a:gd name="connsiteX3" fmla="*/ 174022 w 203796"/>
                <a:gd name="connsiteY3" fmla="*/ 303093 h 312488"/>
                <a:gd name="connsiteX4" fmla="*/ 35168 w 203796"/>
                <a:gd name="connsiteY4" fmla="*/ 303093 h 312488"/>
                <a:gd name="connsiteX5" fmla="*/ 14109 w 203796"/>
                <a:gd name="connsiteY5" fmla="*/ 282034 h 312488"/>
                <a:gd name="connsiteX6" fmla="*/ 14109 w 203796"/>
                <a:gd name="connsiteY6" fmla="*/ 35168 h 312488"/>
                <a:gd name="connsiteX7" fmla="*/ 35168 w 203796"/>
                <a:gd name="connsiteY7" fmla="*/ 14109 h 31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796" h="312488">
                  <a:moveTo>
                    <a:pt x="174022" y="14109"/>
                  </a:moveTo>
                  <a:cubicBezTo>
                    <a:pt x="185652" y="14109"/>
                    <a:pt x="195081" y="23537"/>
                    <a:pt x="195081" y="35168"/>
                  </a:cubicBezTo>
                  <a:lnTo>
                    <a:pt x="195081" y="282034"/>
                  </a:lnTo>
                  <a:cubicBezTo>
                    <a:pt x="195081" y="293665"/>
                    <a:pt x="185652" y="303093"/>
                    <a:pt x="174022" y="303093"/>
                  </a:cubicBezTo>
                  <a:lnTo>
                    <a:pt x="35168" y="303093"/>
                  </a:lnTo>
                  <a:cubicBezTo>
                    <a:pt x="23537" y="303093"/>
                    <a:pt x="14109" y="293665"/>
                    <a:pt x="14109" y="282034"/>
                  </a:cubicBezTo>
                  <a:lnTo>
                    <a:pt x="14109" y="35168"/>
                  </a:lnTo>
                  <a:cubicBezTo>
                    <a:pt x="14109" y="23537"/>
                    <a:pt x="23537" y="14109"/>
                    <a:pt x="35168" y="14109"/>
                  </a:cubicBezTo>
                  <a:close/>
                </a:path>
              </a:pathLst>
            </a:custGeom>
            <a:solidFill>
              <a:schemeClr val="bg1"/>
            </a:solidFill>
            <a:ln w="13188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28" name="フリーフォーム: 図形 327">
              <a:extLst>
                <a:ext uri="{FF2B5EF4-FFF2-40B4-BE49-F238E27FC236}">
                  <a16:creationId xmlns:a16="http://schemas.microsoft.com/office/drawing/2014/main" id="{279B5D87-46FC-AEA4-04A4-9B8DCB279F9A}"/>
                </a:ext>
              </a:extLst>
            </p:cNvPr>
            <p:cNvSpPr/>
            <p:nvPr/>
          </p:nvSpPr>
          <p:spPr>
            <a:xfrm>
              <a:off x="756681" y="5669792"/>
              <a:ext cx="163038" cy="271730"/>
            </a:xfrm>
            <a:custGeom>
              <a:avLst/>
              <a:gdLst>
                <a:gd name="connsiteX0" fmla="*/ 24706 w 163037"/>
                <a:gd name="connsiteY0" fmla="*/ 14245 h 271729"/>
                <a:gd name="connsiteX1" fmla="*/ 142909 w 163037"/>
                <a:gd name="connsiteY1" fmla="*/ 14245 h 271729"/>
                <a:gd name="connsiteX2" fmla="*/ 153506 w 163037"/>
                <a:gd name="connsiteY2" fmla="*/ 24842 h 271729"/>
                <a:gd name="connsiteX3" fmla="*/ 153506 w 163037"/>
                <a:gd name="connsiteY3" fmla="*/ 251329 h 271729"/>
                <a:gd name="connsiteX4" fmla="*/ 142909 w 163037"/>
                <a:gd name="connsiteY4" fmla="*/ 261926 h 271729"/>
                <a:gd name="connsiteX5" fmla="*/ 24706 w 163037"/>
                <a:gd name="connsiteY5" fmla="*/ 261926 h 271729"/>
                <a:gd name="connsiteX6" fmla="*/ 14109 w 163037"/>
                <a:gd name="connsiteY6" fmla="*/ 251329 h 271729"/>
                <a:gd name="connsiteX7" fmla="*/ 14109 w 163037"/>
                <a:gd name="connsiteY7" fmla="*/ 24706 h 271729"/>
                <a:gd name="connsiteX8" fmla="*/ 24706 w 163037"/>
                <a:gd name="connsiteY8" fmla="*/ 14109 h 27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037" h="271729">
                  <a:moveTo>
                    <a:pt x="24706" y="14245"/>
                  </a:moveTo>
                  <a:lnTo>
                    <a:pt x="142909" y="14245"/>
                  </a:lnTo>
                  <a:cubicBezTo>
                    <a:pt x="148751" y="14245"/>
                    <a:pt x="153506" y="19000"/>
                    <a:pt x="153506" y="24842"/>
                  </a:cubicBezTo>
                  <a:lnTo>
                    <a:pt x="153506" y="251329"/>
                  </a:lnTo>
                  <a:cubicBezTo>
                    <a:pt x="153506" y="257171"/>
                    <a:pt x="148751" y="261926"/>
                    <a:pt x="142909" y="261926"/>
                  </a:cubicBezTo>
                  <a:lnTo>
                    <a:pt x="24706" y="261926"/>
                  </a:lnTo>
                  <a:cubicBezTo>
                    <a:pt x="18864" y="261926"/>
                    <a:pt x="14109" y="257171"/>
                    <a:pt x="14109" y="251329"/>
                  </a:cubicBezTo>
                  <a:lnTo>
                    <a:pt x="14109" y="24706"/>
                  </a:lnTo>
                  <a:cubicBezTo>
                    <a:pt x="14109" y="18864"/>
                    <a:pt x="18864" y="14109"/>
                    <a:pt x="24706" y="14109"/>
                  </a:cubicBezTo>
                  <a:close/>
                </a:path>
              </a:pathLst>
            </a:custGeom>
            <a:solidFill>
              <a:schemeClr val="bg1"/>
            </a:solidFill>
            <a:ln w="13188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29" name="フリーフォーム: 図形 328">
              <a:extLst>
                <a:ext uri="{FF2B5EF4-FFF2-40B4-BE49-F238E27FC236}">
                  <a16:creationId xmlns:a16="http://schemas.microsoft.com/office/drawing/2014/main" id="{CE7322E8-4BAB-2A33-9F44-6D055EE53976}"/>
                </a:ext>
              </a:extLst>
            </p:cNvPr>
            <p:cNvSpPr/>
            <p:nvPr/>
          </p:nvSpPr>
          <p:spPr>
            <a:xfrm>
              <a:off x="809804" y="5677673"/>
              <a:ext cx="54346" cy="27173"/>
            </a:xfrm>
            <a:custGeom>
              <a:avLst/>
              <a:gdLst>
                <a:gd name="connsiteX0" fmla="*/ 18864 w 54345"/>
                <a:gd name="connsiteY0" fmla="*/ 14109 h 27172"/>
                <a:gd name="connsiteX1" fmla="*/ 14109 w 54345"/>
                <a:gd name="connsiteY1" fmla="*/ 18864 h 27172"/>
                <a:gd name="connsiteX2" fmla="*/ 18864 w 54345"/>
                <a:gd name="connsiteY2" fmla="*/ 23620 h 27172"/>
                <a:gd name="connsiteX3" fmla="*/ 44271 w 54345"/>
                <a:gd name="connsiteY3" fmla="*/ 23620 h 27172"/>
                <a:gd name="connsiteX4" fmla="*/ 49026 w 54345"/>
                <a:gd name="connsiteY4" fmla="*/ 18864 h 27172"/>
                <a:gd name="connsiteX5" fmla="*/ 44271 w 54345"/>
                <a:gd name="connsiteY5" fmla="*/ 14109 h 27172"/>
                <a:gd name="connsiteX6" fmla="*/ 18864 w 54345"/>
                <a:gd name="connsiteY6" fmla="*/ 14109 h 2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345" h="27172">
                  <a:moveTo>
                    <a:pt x="18864" y="14109"/>
                  </a:moveTo>
                  <a:cubicBezTo>
                    <a:pt x="16283" y="14109"/>
                    <a:pt x="14109" y="16283"/>
                    <a:pt x="14109" y="18864"/>
                  </a:cubicBezTo>
                  <a:cubicBezTo>
                    <a:pt x="14109" y="21446"/>
                    <a:pt x="16283" y="23620"/>
                    <a:pt x="18864" y="23620"/>
                  </a:cubicBezTo>
                  <a:lnTo>
                    <a:pt x="44271" y="23620"/>
                  </a:lnTo>
                  <a:cubicBezTo>
                    <a:pt x="46852" y="23620"/>
                    <a:pt x="49026" y="21446"/>
                    <a:pt x="49026" y="18864"/>
                  </a:cubicBezTo>
                  <a:cubicBezTo>
                    <a:pt x="49026" y="16283"/>
                    <a:pt x="46852" y="14109"/>
                    <a:pt x="44271" y="14109"/>
                  </a:cubicBezTo>
                  <a:lnTo>
                    <a:pt x="18864" y="14109"/>
                  </a:lnTo>
                  <a:close/>
                </a:path>
              </a:pathLst>
            </a:custGeom>
            <a:solidFill>
              <a:schemeClr val="bg1"/>
            </a:solidFill>
            <a:ln w="13188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330" name="グラフィックス 264">
            <a:extLst>
              <a:ext uri="{FF2B5EF4-FFF2-40B4-BE49-F238E27FC236}">
                <a16:creationId xmlns:a16="http://schemas.microsoft.com/office/drawing/2014/main" id="{78676D91-20CB-9CBB-B23B-AE8E07DDACD9}"/>
              </a:ext>
            </a:extLst>
          </p:cNvPr>
          <p:cNvGrpSpPr/>
          <p:nvPr/>
        </p:nvGrpSpPr>
        <p:grpSpPr>
          <a:xfrm>
            <a:off x="2222204" y="5924394"/>
            <a:ext cx="285316" cy="366835"/>
            <a:chOff x="2289260" y="5654600"/>
            <a:chExt cx="285316" cy="366835"/>
          </a:xfrm>
        </p:grpSpPr>
        <p:sp>
          <p:nvSpPr>
            <p:cNvPr id="331" name="フリーフォーム: 図形 330">
              <a:extLst>
                <a:ext uri="{FF2B5EF4-FFF2-40B4-BE49-F238E27FC236}">
                  <a16:creationId xmlns:a16="http://schemas.microsoft.com/office/drawing/2014/main" id="{2DF57A03-1303-B9A6-E260-700BB56D8DAD}"/>
                </a:ext>
              </a:extLst>
            </p:cNvPr>
            <p:cNvSpPr/>
            <p:nvPr/>
          </p:nvSpPr>
          <p:spPr>
            <a:xfrm>
              <a:off x="2282117" y="5647457"/>
              <a:ext cx="298902" cy="380421"/>
            </a:xfrm>
            <a:custGeom>
              <a:avLst/>
              <a:gdLst>
                <a:gd name="connsiteX0" fmla="*/ 275204 w 298902"/>
                <a:gd name="connsiteY0" fmla="*/ 371668 h 380421"/>
                <a:gd name="connsiteX1" fmla="*/ 28473 w 298902"/>
                <a:gd name="connsiteY1" fmla="*/ 371668 h 380421"/>
                <a:gd name="connsiteX2" fmla="*/ 14072 w 298902"/>
                <a:gd name="connsiteY2" fmla="*/ 357946 h 380421"/>
                <a:gd name="connsiteX3" fmla="*/ 14072 w 298902"/>
                <a:gd name="connsiteY3" fmla="*/ 27794 h 380421"/>
                <a:gd name="connsiteX4" fmla="*/ 28473 w 298902"/>
                <a:gd name="connsiteY4" fmla="*/ 14072 h 380421"/>
                <a:gd name="connsiteX5" fmla="*/ 275204 w 298902"/>
                <a:gd name="connsiteY5" fmla="*/ 14072 h 380421"/>
                <a:gd name="connsiteX6" fmla="*/ 289605 w 298902"/>
                <a:gd name="connsiteY6" fmla="*/ 27794 h 380421"/>
                <a:gd name="connsiteX7" fmla="*/ 289605 w 298902"/>
                <a:gd name="connsiteY7" fmla="*/ 357946 h 380421"/>
                <a:gd name="connsiteX8" fmla="*/ 275204 w 298902"/>
                <a:gd name="connsiteY8" fmla="*/ 371668 h 380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902" h="380421">
                  <a:moveTo>
                    <a:pt x="275204" y="371668"/>
                  </a:moveTo>
                  <a:lnTo>
                    <a:pt x="28473" y="371668"/>
                  </a:lnTo>
                  <a:cubicBezTo>
                    <a:pt x="20593" y="371668"/>
                    <a:pt x="14072" y="365554"/>
                    <a:pt x="14072" y="357946"/>
                  </a:cubicBezTo>
                  <a:lnTo>
                    <a:pt x="14072" y="27794"/>
                  </a:lnTo>
                  <a:cubicBezTo>
                    <a:pt x="14072" y="20186"/>
                    <a:pt x="20593" y="14072"/>
                    <a:pt x="28473" y="14072"/>
                  </a:cubicBezTo>
                  <a:lnTo>
                    <a:pt x="275204" y="14072"/>
                  </a:lnTo>
                  <a:cubicBezTo>
                    <a:pt x="283084" y="14072"/>
                    <a:pt x="289605" y="20186"/>
                    <a:pt x="289605" y="27794"/>
                  </a:cubicBezTo>
                  <a:lnTo>
                    <a:pt x="289605" y="357946"/>
                  </a:lnTo>
                  <a:cubicBezTo>
                    <a:pt x="289605" y="365554"/>
                    <a:pt x="283220" y="371668"/>
                    <a:pt x="275204" y="371668"/>
                  </a:cubicBezTo>
                </a:path>
              </a:pathLst>
            </a:custGeom>
            <a:noFill/>
            <a:ln w="13154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32" name="フリーフォーム: 図形 331">
              <a:extLst>
                <a:ext uri="{FF2B5EF4-FFF2-40B4-BE49-F238E27FC236}">
                  <a16:creationId xmlns:a16="http://schemas.microsoft.com/office/drawing/2014/main" id="{D77B87A8-0036-A319-7572-F2D1D2E7F5C4}"/>
                </a:ext>
              </a:extLst>
            </p:cNvPr>
            <p:cNvSpPr/>
            <p:nvPr/>
          </p:nvSpPr>
          <p:spPr>
            <a:xfrm>
              <a:off x="2281836" y="5647176"/>
              <a:ext cx="298902" cy="380421"/>
            </a:xfrm>
            <a:custGeom>
              <a:avLst/>
              <a:gdLst>
                <a:gd name="connsiteX0" fmla="*/ 275485 w 298902"/>
                <a:gd name="connsiteY0" fmla="*/ 371949 h 380421"/>
                <a:gd name="connsiteX1" fmla="*/ 28755 w 298902"/>
                <a:gd name="connsiteY1" fmla="*/ 371949 h 380421"/>
                <a:gd name="connsiteX2" fmla="*/ 14353 w 298902"/>
                <a:gd name="connsiteY2" fmla="*/ 358227 h 380421"/>
                <a:gd name="connsiteX3" fmla="*/ 14353 w 298902"/>
                <a:gd name="connsiteY3" fmla="*/ 28075 h 380421"/>
                <a:gd name="connsiteX4" fmla="*/ 28755 w 298902"/>
                <a:gd name="connsiteY4" fmla="*/ 14353 h 380421"/>
                <a:gd name="connsiteX5" fmla="*/ 275485 w 298902"/>
                <a:gd name="connsiteY5" fmla="*/ 14353 h 380421"/>
                <a:gd name="connsiteX6" fmla="*/ 289887 w 298902"/>
                <a:gd name="connsiteY6" fmla="*/ 28075 h 380421"/>
                <a:gd name="connsiteX7" fmla="*/ 289887 w 298902"/>
                <a:gd name="connsiteY7" fmla="*/ 358227 h 380421"/>
                <a:gd name="connsiteX8" fmla="*/ 275485 w 298902"/>
                <a:gd name="connsiteY8" fmla="*/ 371949 h 380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902" h="380421">
                  <a:moveTo>
                    <a:pt x="275485" y="371949"/>
                  </a:moveTo>
                  <a:lnTo>
                    <a:pt x="28755" y="371949"/>
                  </a:lnTo>
                  <a:cubicBezTo>
                    <a:pt x="20875" y="371949"/>
                    <a:pt x="14353" y="365835"/>
                    <a:pt x="14353" y="358227"/>
                  </a:cubicBezTo>
                  <a:lnTo>
                    <a:pt x="14353" y="28075"/>
                  </a:lnTo>
                  <a:cubicBezTo>
                    <a:pt x="14353" y="20467"/>
                    <a:pt x="20875" y="14353"/>
                    <a:pt x="28755" y="14353"/>
                  </a:cubicBezTo>
                  <a:lnTo>
                    <a:pt x="275485" y="14353"/>
                  </a:lnTo>
                  <a:cubicBezTo>
                    <a:pt x="283365" y="14353"/>
                    <a:pt x="289887" y="20467"/>
                    <a:pt x="289887" y="28075"/>
                  </a:cubicBezTo>
                  <a:lnTo>
                    <a:pt x="289887" y="358227"/>
                  </a:lnTo>
                  <a:cubicBezTo>
                    <a:pt x="289887" y="365835"/>
                    <a:pt x="283501" y="371949"/>
                    <a:pt x="275485" y="371949"/>
                  </a:cubicBezTo>
                  <a:close/>
                </a:path>
              </a:pathLst>
            </a:custGeom>
            <a:noFill/>
            <a:ln w="13417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33" name="フリーフォーム: 図形 332">
              <a:extLst>
                <a:ext uri="{FF2B5EF4-FFF2-40B4-BE49-F238E27FC236}">
                  <a16:creationId xmlns:a16="http://schemas.microsoft.com/office/drawing/2014/main" id="{C2CB2EE8-145C-7F27-A74A-CC6BBC0B9B8C}"/>
                </a:ext>
              </a:extLst>
            </p:cNvPr>
            <p:cNvSpPr/>
            <p:nvPr/>
          </p:nvSpPr>
          <p:spPr>
            <a:xfrm>
              <a:off x="2281021" y="5694729"/>
              <a:ext cx="298902" cy="326076"/>
            </a:xfrm>
            <a:custGeom>
              <a:avLst/>
              <a:gdLst>
                <a:gd name="connsiteX0" fmla="*/ 127393 w 298902"/>
                <a:gd name="connsiteY0" fmla="*/ 299126 h 326075"/>
                <a:gd name="connsiteX1" fmla="*/ 216248 w 298902"/>
                <a:gd name="connsiteY1" fmla="*/ 299126 h 326075"/>
                <a:gd name="connsiteX2" fmla="*/ 216248 w 298902"/>
                <a:gd name="connsiteY2" fmla="*/ 14489 h 326075"/>
                <a:gd name="connsiteX3" fmla="*/ 216248 w 298902"/>
                <a:gd name="connsiteY3" fmla="*/ 325212 h 326075"/>
                <a:gd name="connsiteX4" fmla="*/ 127393 w 298902"/>
                <a:gd name="connsiteY4" fmla="*/ 14353 h 326075"/>
                <a:gd name="connsiteX5" fmla="*/ 127393 w 298902"/>
                <a:gd name="connsiteY5" fmla="*/ 325212 h 326075"/>
                <a:gd name="connsiteX6" fmla="*/ 14353 w 298902"/>
                <a:gd name="connsiteY6" fmla="*/ 14353 h 326075"/>
                <a:gd name="connsiteX7" fmla="*/ 291517 w 298902"/>
                <a:gd name="connsiteY7" fmla="*/ 14353 h 32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902" h="326075">
                  <a:moveTo>
                    <a:pt x="127393" y="299126"/>
                  </a:moveTo>
                  <a:lnTo>
                    <a:pt x="216248" y="299126"/>
                  </a:lnTo>
                  <a:moveTo>
                    <a:pt x="216248" y="14489"/>
                  </a:moveTo>
                  <a:lnTo>
                    <a:pt x="216248" y="325212"/>
                  </a:lnTo>
                  <a:moveTo>
                    <a:pt x="127393" y="14353"/>
                  </a:moveTo>
                  <a:lnTo>
                    <a:pt x="127393" y="325212"/>
                  </a:lnTo>
                  <a:moveTo>
                    <a:pt x="14353" y="14353"/>
                  </a:moveTo>
                  <a:lnTo>
                    <a:pt x="291517" y="14353"/>
                  </a:lnTo>
                </a:path>
              </a:pathLst>
            </a:custGeom>
            <a:noFill/>
            <a:ln w="13417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34" name="フリーフォーム: 図形 333">
              <a:extLst>
                <a:ext uri="{FF2B5EF4-FFF2-40B4-BE49-F238E27FC236}">
                  <a16:creationId xmlns:a16="http://schemas.microsoft.com/office/drawing/2014/main" id="{A144FFEF-B1EF-BF4C-D19A-B53B21F4C60C}"/>
                </a:ext>
              </a:extLst>
            </p:cNvPr>
            <p:cNvSpPr/>
            <p:nvPr/>
          </p:nvSpPr>
          <p:spPr>
            <a:xfrm>
              <a:off x="2308825" y="5733402"/>
              <a:ext cx="81519" cy="149451"/>
            </a:xfrm>
            <a:custGeom>
              <a:avLst/>
              <a:gdLst>
                <a:gd name="connsiteX0" fmla="*/ 67525 w 81518"/>
                <a:gd name="connsiteY0" fmla="*/ 149180 h 149451"/>
                <a:gd name="connsiteX1" fmla="*/ 18070 w 81518"/>
                <a:gd name="connsiteY1" fmla="*/ 149180 h 149451"/>
                <a:gd name="connsiteX2" fmla="*/ 10190 w 81518"/>
                <a:gd name="connsiteY2" fmla="*/ 141164 h 149451"/>
                <a:gd name="connsiteX3" fmla="*/ 10190 w 81518"/>
                <a:gd name="connsiteY3" fmla="*/ 18206 h 149451"/>
                <a:gd name="connsiteX4" fmla="*/ 18070 w 81518"/>
                <a:gd name="connsiteY4" fmla="*/ 10190 h 149451"/>
                <a:gd name="connsiteX5" fmla="*/ 67525 w 81518"/>
                <a:gd name="connsiteY5" fmla="*/ 10190 h 149451"/>
                <a:gd name="connsiteX6" fmla="*/ 75405 w 81518"/>
                <a:gd name="connsiteY6" fmla="*/ 18206 h 149451"/>
                <a:gd name="connsiteX7" fmla="*/ 75405 w 81518"/>
                <a:gd name="connsiteY7" fmla="*/ 141028 h 149451"/>
                <a:gd name="connsiteX8" fmla="*/ 67525 w 81518"/>
                <a:gd name="connsiteY8" fmla="*/ 149044 h 14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518" h="149451">
                  <a:moveTo>
                    <a:pt x="67525" y="149180"/>
                  </a:moveTo>
                  <a:lnTo>
                    <a:pt x="18070" y="149180"/>
                  </a:lnTo>
                  <a:cubicBezTo>
                    <a:pt x="13722" y="149180"/>
                    <a:pt x="10190" y="145647"/>
                    <a:pt x="10190" y="141164"/>
                  </a:cubicBezTo>
                  <a:lnTo>
                    <a:pt x="10190" y="18206"/>
                  </a:lnTo>
                  <a:cubicBezTo>
                    <a:pt x="10190" y="13722"/>
                    <a:pt x="13722" y="10190"/>
                    <a:pt x="18070" y="10190"/>
                  </a:cubicBezTo>
                  <a:lnTo>
                    <a:pt x="67525" y="10190"/>
                  </a:lnTo>
                  <a:cubicBezTo>
                    <a:pt x="71872" y="10190"/>
                    <a:pt x="75405" y="13858"/>
                    <a:pt x="75405" y="18206"/>
                  </a:cubicBezTo>
                  <a:lnTo>
                    <a:pt x="75405" y="141028"/>
                  </a:lnTo>
                  <a:cubicBezTo>
                    <a:pt x="75405" y="145511"/>
                    <a:pt x="71872" y="149044"/>
                    <a:pt x="67525" y="149044"/>
                  </a:cubicBezTo>
                </a:path>
              </a:pathLst>
            </a:custGeom>
            <a:noFill/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35" name="フリーフォーム: 図形 334">
              <a:extLst>
                <a:ext uri="{FF2B5EF4-FFF2-40B4-BE49-F238E27FC236}">
                  <a16:creationId xmlns:a16="http://schemas.microsoft.com/office/drawing/2014/main" id="{B4031E10-3337-B436-872A-02B4CEE0077A}"/>
                </a:ext>
              </a:extLst>
            </p:cNvPr>
            <p:cNvSpPr/>
            <p:nvPr/>
          </p:nvSpPr>
          <p:spPr>
            <a:xfrm>
              <a:off x="2315346" y="5890190"/>
              <a:ext cx="67932" cy="40759"/>
            </a:xfrm>
            <a:custGeom>
              <a:avLst/>
              <a:gdLst>
                <a:gd name="connsiteX0" fmla="*/ 57335 w 67932"/>
                <a:gd name="connsiteY0" fmla="*/ 41167 h 40759"/>
                <a:gd name="connsiteX1" fmla="*/ 15081 w 67932"/>
                <a:gd name="connsiteY1" fmla="*/ 41167 h 40759"/>
                <a:gd name="connsiteX2" fmla="*/ 10190 w 67932"/>
                <a:gd name="connsiteY2" fmla="*/ 36140 h 40759"/>
                <a:gd name="connsiteX3" fmla="*/ 10190 w 67932"/>
                <a:gd name="connsiteY3" fmla="*/ 15217 h 40759"/>
                <a:gd name="connsiteX4" fmla="*/ 15081 w 67932"/>
                <a:gd name="connsiteY4" fmla="*/ 10190 h 40759"/>
                <a:gd name="connsiteX5" fmla="*/ 57335 w 67932"/>
                <a:gd name="connsiteY5" fmla="*/ 10190 h 40759"/>
                <a:gd name="connsiteX6" fmla="*/ 62226 w 67932"/>
                <a:gd name="connsiteY6" fmla="*/ 15217 h 40759"/>
                <a:gd name="connsiteX7" fmla="*/ 62226 w 67932"/>
                <a:gd name="connsiteY7" fmla="*/ 36140 h 40759"/>
                <a:gd name="connsiteX8" fmla="*/ 57335 w 67932"/>
                <a:gd name="connsiteY8" fmla="*/ 41167 h 4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932" h="40759">
                  <a:moveTo>
                    <a:pt x="57335" y="41167"/>
                  </a:moveTo>
                  <a:lnTo>
                    <a:pt x="15081" y="41167"/>
                  </a:lnTo>
                  <a:cubicBezTo>
                    <a:pt x="12364" y="41167"/>
                    <a:pt x="10190" y="38857"/>
                    <a:pt x="10190" y="36140"/>
                  </a:cubicBezTo>
                  <a:lnTo>
                    <a:pt x="10190" y="15217"/>
                  </a:lnTo>
                  <a:cubicBezTo>
                    <a:pt x="10190" y="12500"/>
                    <a:pt x="12364" y="10190"/>
                    <a:pt x="15081" y="10190"/>
                  </a:cubicBezTo>
                  <a:lnTo>
                    <a:pt x="57335" y="10190"/>
                  </a:lnTo>
                  <a:cubicBezTo>
                    <a:pt x="60052" y="10190"/>
                    <a:pt x="62226" y="12500"/>
                    <a:pt x="62226" y="15217"/>
                  </a:cubicBezTo>
                  <a:lnTo>
                    <a:pt x="62226" y="36140"/>
                  </a:lnTo>
                  <a:cubicBezTo>
                    <a:pt x="62226" y="38857"/>
                    <a:pt x="60052" y="41167"/>
                    <a:pt x="57335" y="41167"/>
                  </a:cubicBezTo>
                </a:path>
              </a:pathLst>
            </a:custGeom>
            <a:noFill/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36" name="フリーフォーム: 図形 335">
              <a:extLst>
                <a:ext uri="{FF2B5EF4-FFF2-40B4-BE49-F238E27FC236}">
                  <a16:creationId xmlns:a16="http://schemas.microsoft.com/office/drawing/2014/main" id="{5B41CB86-10D0-71A3-52C9-68CC36D33638}"/>
                </a:ext>
              </a:extLst>
            </p:cNvPr>
            <p:cNvSpPr/>
            <p:nvPr/>
          </p:nvSpPr>
          <p:spPr>
            <a:xfrm>
              <a:off x="2510991" y="5733402"/>
              <a:ext cx="40759" cy="149451"/>
            </a:xfrm>
            <a:custGeom>
              <a:avLst/>
              <a:gdLst>
                <a:gd name="connsiteX0" fmla="*/ 31928 w 40759"/>
                <a:gd name="connsiteY0" fmla="*/ 149180 h 149451"/>
                <a:gd name="connsiteX1" fmla="*/ 14538 w 40759"/>
                <a:gd name="connsiteY1" fmla="*/ 149180 h 149451"/>
                <a:gd name="connsiteX2" fmla="*/ 10190 w 40759"/>
                <a:gd name="connsiteY2" fmla="*/ 144832 h 149451"/>
                <a:gd name="connsiteX3" fmla="*/ 10190 w 40759"/>
                <a:gd name="connsiteY3" fmla="*/ 14538 h 149451"/>
                <a:gd name="connsiteX4" fmla="*/ 14538 w 40759"/>
                <a:gd name="connsiteY4" fmla="*/ 10190 h 149451"/>
                <a:gd name="connsiteX5" fmla="*/ 31928 w 40759"/>
                <a:gd name="connsiteY5" fmla="*/ 10190 h 149451"/>
                <a:gd name="connsiteX6" fmla="*/ 36276 w 40759"/>
                <a:gd name="connsiteY6" fmla="*/ 14538 h 149451"/>
                <a:gd name="connsiteX7" fmla="*/ 36276 w 40759"/>
                <a:gd name="connsiteY7" fmla="*/ 144696 h 149451"/>
                <a:gd name="connsiteX8" fmla="*/ 31928 w 40759"/>
                <a:gd name="connsiteY8" fmla="*/ 149044 h 14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59" h="149451">
                  <a:moveTo>
                    <a:pt x="31928" y="149180"/>
                  </a:moveTo>
                  <a:lnTo>
                    <a:pt x="14538" y="149180"/>
                  </a:lnTo>
                  <a:cubicBezTo>
                    <a:pt x="12092" y="149180"/>
                    <a:pt x="10190" y="147277"/>
                    <a:pt x="10190" y="144832"/>
                  </a:cubicBezTo>
                  <a:lnTo>
                    <a:pt x="10190" y="14538"/>
                  </a:lnTo>
                  <a:cubicBezTo>
                    <a:pt x="10190" y="12092"/>
                    <a:pt x="12092" y="10190"/>
                    <a:pt x="14538" y="10190"/>
                  </a:cubicBezTo>
                  <a:lnTo>
                    <a:pt x="31928" y="10190"/>
                  </a:lnTo>
                  <a:cubicBezTo>
                    <a:pt x="34374" y="10190"/>
                    <a:pt x="36276" y="12092"/>
                    <a:pt x="36276" y="14538"/>
                  </a:cubicBezTo>
                  <a:lnTo>
                    <a:pt x="36276" y="144696"/>
                  </a:lnTo>
                  <a:cubicBezTo>
                    <a:pt x="36276" y="147142"/>
                    <a:pt x="34374" y="149044"/>
                    <a:pt x="31928" y="149044"/>
                  </a:cubicBezTo>
                </a:path>
              </a:pathLst>
            </a:custGeom>
            <a:noFill/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cxnSp>
        <p:nvCxnSpPr>
          <p:cNvPr id="337" name="直線コネクタ 336">
            <a:extLst>
              <a:ext uri="{FF2B5EF4-FFF2-40B4-BE49-F238E27FC236}">
                <a16:creationId xmlns:a16="http://schemas.microsoft.com/office/drawing/2014/main" id="{EFF7E26B-F423-BF5B-8DC7-DB26C09CAFD7}"/>
              </a:ext>
            </a:extLst>
          </p:cNvPr>
          <p:cNvCxnSpPr>
            <a:cxnSpLocks/>
          </p:cNvCxnSpPr>
          <p:nvPr/>
        </p:nvCxnSpPr>
        <p:spPr>
          <a:xfrm flipH="1">
            <a:off x="648075" y="9415775"/>
            <a:ext cx="3600000" cy="0"/>
          </a:xfrm>
          <a:prstGeom prst="line">
            <a:avLst/>
          </a:prstGeom>
          <a:ln w="22225" cap="flat" cmpd="sng" algn="ctr">
            <a:solidFill>
              <a:schemeClr val="accent6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8" name="テキスト ボックス 337">
            <a:extLst>
              <a:ext uri="{FF2B5EF4-FFF2-40B4-BE49-F238E27FC236}">
                <a16:creationId xmlns:a16="http://schemas.microsoft.com/office/drawing/2014/main" id="{FB9A5776-3375-D624-17C8-D39CACCEBF0C}"/>
              </a:ext>
            </a:extLst>
          </p:cNvPr>
          <p:cNvSpPr txBox="1"/>
          <p:nvPr/>
        </p:nvSpPr>
        <p:spPr>
          <a:xfrm>
            <a:off x="601204" y="9221764"/>
            <a:ext cx="4327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baseline="3000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電子証明書の更新をお忘れの方は市区町村の窓口へ</a:t>
            </a:r>
          </a:p>
        </p:txBody>
      </p:sp>
      <p:sp>
        <p:nvSpPr>
          <p:cNvPr id="339" name="四角形: 角を丸くする 338">
            <a:extLst>
              <a:ext uri="{FF2B5EF4-FFF2-40B4-BE49-F238E27FC236}">
                <a16:creationId xmlns:a16="http://schemas.microsoft.com/office/drawing/2014/main" id="{21F09905-ACF5-726A-3A1B-A5A2DBD4D54B}"/>
              </a:ext>
            </a:extLst>
          </p:cNvPr>
          <p:cNvSpPr/>
          <p:nvPr/>
        </p:nvSpPr>
        <p:spPr>
          <a:xfrm>
            <a:off x="351173" y="9184966"/>
            <a:ext cx="252000" cy="25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kumimoji="1" lang="en-US" altLang="ja-JP" sz="12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</a:p>
        </p:txBody>
      </p:sp>
      <p:sp>
        <p:nvSpPr>
          <p:cNvPr id="340" name="テキスト ボックス 339">
            <a:extLst>
              <a:ext uri="{FF2B5EF4-FFF2-40B4-BE49-F238E27FC236}">
                <a16:creationId xmlns:a16="http://schemas.microsoft.com/office/drawing/2014/main" id="{A3165544-1C7E-64B6-1F60-56D9B93B1944}"/>
              </a:ext>
            </a:extLst>
          </p:cNvPr>
          <p:cNvSpPr txBox="1"/>
          <p:nvPr/>
        </p:nvSpPr>
        <p:spPr>
          <a:xfrm>
            <a:off x="269067" y="9446495"/>
            <a:ext cx="57121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spc="2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電子証明書の有効期限が切れても、お住まいの市区町村窓口で手続きを行うことで再発行できます。</a:t>
            </a:r>
            <a:endParaRPr kumimoji="1" lang="en-US" altLang="ja-JP" sz="900" spc="2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41" name="四角形: 角を丸くする 340">
            <a:extLst>
              <a:ext uri="{FF2B5EF4-FFF2-40B4-BE49-F238E27FC236}">
                <a16:creationId xmlns:a16="http://schemas.microsoft.com/office/drawing/2014/main" id="{C1DE6B14-8772-8D12-3B6F-DC016CCC4A3F}"/>
              </a:ext>
            </a:extLst>
          </p:cNvPr>
          <p:cNvSpPr/>
          <p:nvPr/>
        </p:nvSpPr>
        <p:spPr>
          <a:xfrm>
            <a:off x="406720" y="481687"/>
            <a:ext cx="4481262" cy="818793"/>
          </a:xfrm>
          <a:prstGeom prst="roundRect">
            <a:avLst>
              <a:gd name="adj" fmla="val 9027"/>
            </a:avLst>
          </a:prstGeom>
          <a:solidFill>
            <a:srgbClr val="FFF5D7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en-US" altLang="ja-JP" sz="11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【STEP</a:t>
            </a:r>
            <a:r>
              <a:rPr kumimoji="1" lang="ja-JP" altLang="en-US" sz="11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</a:t>
            </a:r>
            <a:r>
              <a:rPr kumimoji="1" lang="en-US" altLang="ja-JP" sz="11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endParaRPr kumimoji="1" lang="en-US" altLang="ja-JP" sz="4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1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お手元に有効なマイナンバーカードはありますか？</a:t>
            </a:r>
            <a:endParaRPr kumimoji="1" lang="en-US" altLang="ja-JP" sz="11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（カードをお持ちの場合、期限は切れていませんか？）</a:t>
            </a:r>
            <a:endParaRPr kumimoji="1" lang="en-US" altLang="ja-JP" sz="105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42" name="四角形: 角を丸くする 341">
            <a:extLst>
              <a:ext uri="{FF2B5EF4-FFF2-40B4-BE49-F238E27FC236}">
                <a16:creationId xmlns:a16="http://schemas.microsoft.com/office/drawing/2014/main" id="{4D2674F8-254F-CF41-06DF-4C7BAC743658}"/>
              </a:ext>
            </a:extLst>
          </p:cNvPr>
          <p:cNvSpPr/>
          <p:nvPr/>
        </p:nvSpPr>
        <p:spPr>
          <a:xfrm>
            <a:off x="406720" y="1541124"/>
            <a:ext cx="4481262" cy="1176142"/>
          </a:xfrm>
          <a:prstGeom prst="roundRect">
            <a:avLst>
              <a:gd name="adj" fmla="val 7351"/>
            </a:avLst>
          </a:prstGeom>
          <a:solidFill>
            <a:srgbClr val="FFF5D7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en-US" altLang="ja-JP" sz="11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【STEP2】</a:t>
            </a:r>
          </a:p>
          <a:p>
            <a:endParaRPr kumimoji="1" lang="en-US" altLang="ja-JP" sz="4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1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保険証利用の申し込みはお済みですか？</a:t>
            </a:r>
            <a:endParaRPr kumimoji="1" lang="en-US" altLang="ja-JP" sz="11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1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1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43" name="四角形: 角を丸くする 342">
            <a:extLst>
              <a:ext uri="{FF2B5EF4-FFF2-40B4-BE49-F238E27FC236}">
                <a16:creationId xmlns:a16="http://schemas.microsoft.com/office/drawing/2014/main" id="{288BC4DA-8EAB-CDCF-0AEC-1DE2E56043AA}"/>
              </a:ext>
            </a:extLst>
          </p:cNvPr>
          <p:cNvSpPr/>
          <p:nvPr/>
        </p:nvSpPr>
        <p:spPr>
          <a:xfrm>
            <a:off x="406720" y="2947684"/>
            <a:ext cx="4481262" cy="1496434"/>
          </a:xfrm>
          <a:prstGeom prst="roundRect">
            <a:avLst>
              <a:gd name="adj" fmla="val 9027"/>
            </a:avLst>
          </a:prstGeom>
          <a:solidFill>
            <a:srgbClr val="FFF5D7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en-US" altLang="ja-JP" sz="11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【STEP3】</a:t>
            </a:r>
          </a:p>
          <a:p>
            <a:endParaRPr kumimoji="1" lang="en-US" altLang="ja-JP" sz="4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1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電子証明書の更新をしていますか？</a:t>
            </a:r>
          </a:p>
          <a:p>
            <a:endParaRPr kumimoji="1" lang="ja-JP" altLang="en-US" sz="11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49" name="四角形: 角を丸くする 348">
            <a:extLst>
              <a:ext uri="{FF2B5EF4-FFF2-40B4-BE49-F238E27FC236}">
                <a16:creationId xmlns:a16="http://schemas.microsoft.com/office/drawing/2014/main" id="{B55C7426-0EE2-6CF5-9B4C-AEC98C7105EC}"/>
              </a:ext>
            </a:extLst>
          </p:cNvPr>
          <p:cNvSpPr/>
          <p:nvPr/>
        </p:nvSpPr>
        <p:spPr>
          <a:xfrm>
            <a:off x="5315249" y="477520"/>
            <a:ext cx="1194789" cy="828149"/>
          </a:xfrm>
          <a:prstGeom prst="roundRect">
            <a:avLst>
              <a:gd name="adj" fmla="val 15306"/>
            </a:avLst>
          </a:prstGeom>
          <a:solidFill>
            <a:srgbClr val="FFF5D7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四角形: 角を丸くする 343">
            <a:extLst>
              <a:ext uri="{FF2B5EF4-FFF2-40B4-BE49-F238E27FC236}">
                <a16:creationId xmlns:a16="http://schemas.microsoft.com/office/drawing/2014/main" id="{84AC5A32-0E6C-0EA5-5297-E1A3E51984D8}"/>
              </a:ext>
            </a:extLst>
          </p:cNvPr>
          <p:cNvSpPr/>
          <p:nvPr/>
        </p:nvSpPr>
        <p:spPr>
          <a:xfrm>
            <a:off x="5513342" y="764389"/>
            <a:ext cx="252000" cy="25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kumimoji="1" lang="ja-JP" altLang="en-US" sz="12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</a:t>
            </a:r>
          </a:p>
        </p:txBody>
      </p:sp>
      <p:sp>
        <p:nvSpPr>
          <p:cNvPr id="345" name="四角形: 角を丸くする 344">
            <a:extLst>
              <a:ext uri="{FF2B5EF4-FFF2-40B4-BE49-F238E27FC236}">
                <a16:creationId xmlns:a16="http://schemas.microsoft.com/office/drawing/2014/main" id="{E387A380-3BC0-186C-6B5D-0AD20165B3EA}"/>
              </a:ext>
            </a:extLst>
          </p:cNvPr>
          <p:cNvSpPr/>
          <p:nvPr/>
        </p:nvSpPr>
        <p:spPr>
          <a:xfrm>
            <a:off x="6069082" y="755657"/>
            <a:ext cx="252000" cy="25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kumimoji="1" lang="ja-JP" altLang="en-US" sz="12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</a:p>
        </p:txBody>
      </p:sp>
      <p:sp>
        <p:nvSpPr>
          <p:cNvPr id="353" name="テキスト ボックス 352">
            <a:extLst>
              <a:ext uri="{FF2B5EF4-FFF2-40B4-BE49-F238E27FC236}">
                <a16:creationId xmlns:a16="http://schemas.microsoft.com/office/drawing/2014/main" id="{449E1F63-650E-4192-7011-70A3B4C4484D}"/>
              </a:ext>
            </a:extLst>
          </p:cNvPr>
          <p:cNvSpPr txBox="1"/>
          <p:nvPr/>
        </p:nvSpPr>
        <p:spPr>
          <a:xfrm>
            <a:off x="5274079" y="486636"/>
            <a:ext cx="10711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やることリスト</a:t>
            </a:r>
          </a:p>
        </p:txBody>
      </p:sp>
      <p:cxnSp>
        <p:nvCxnSpPr>
          <p:cNvPr id="358" name="直線矢印コネクタ 357">
            <a:extLst>
              <a:ext uri="{FF2B5EF4-FFF2-40B4-BE49-F238E27FC236}">
                <a16:creationId xmlns:a16="http://schemas.microsoft.com/office/drawing/2014/main" id="{337393B3-AACC-FEFE-C399-12220995FA71}"/>
              </a:ext>
            </a:extLst>
          </p:cNvPr>
          <p:cNvCxnSpPr>
            <a:cxnSpLocks/>
          </p:cNvCxnSpPr>
          <p:nvPr/>
        </p:nvCxnSpPr>
        <p:spPr>
          <a:xfrm>
            <a:off x="847104" y="1310084"/>
            <a:ext cx="555" cy="209337"/>
          </a:xfrm>
          <a:prstGeom prst="straightConnector1">
            <a:avLst/>
          </a:prstGeom>
          <a:ln>
            <a:solidFill>
              <a:srgbClr val="E9713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0" name="直線矢印コネクタ 359">
            <a:extLst>
              <a:ext uri="{FF2B5EF4-FFF2-40B4-BE49-F238E27FC236}">
                <a16:creationId xmlns:a16="http://schemas.microsoft.com/office/drawing/2014/main" id="{D0CB9427-AB7A-47D8-9A0F-01F288AA3037}"/>
              </a:ext>
            </a:extLst>
          </p:cNvPr>
          <p:cNvCxnSpPr>
            <a:cxnSpLocks/>
          </p:cNvCxnSpPr>
          <p:nvPr/>
        </p:nvCxnSpPr>
        <p:spPr>
          <a:xfrm>
            <a:off x="842748" y="2727374"/>
            <a:ext cx="555" cy="20933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1" name="テキスト ボックス 360">
            <a:extLst>
              <a:ext uri="{FF2B5EF4-FFF2-40B4-BE49-F238E27FC236}">
                <a16:creationId xmlns:a16="http://schemas.microsoft.com/office/drawing/2014/main" id="{49DC9EF9-DD29-134B-AF60-7B6EC6A55C00}"/>
              </a:ext>
            </a:extLst>
          </p:cNvPr>
          <p:cNvSpPr txBox="1"/>
          <p:nvPr/>
        </p:nvSpPr>
        <p:spPr>
          <a:xfrm>
            <a:off x="890809" y="1294596"/>
            <a:ext cx="4702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>
                <a:solidFill>
                  <a:srgbClr val="E9713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YES</a:t>
            </a:r>
          </a:p>
        </p:txBody>
      </p:sp>
      <p:sp>
        <p:nvSpPr>
          <p:cNvPr id="362" name="テキスト ボックス 361">
            <a:extLst>
              <a:ext uri="{FF2B5EF4-FFF2-40B4-BE49-F238E27FC236}">
                <a16:creationId xmlns:a16="http://schemas.microsoft.com/office/drawing/2014/main" id="{3433DA02-3312-3571-452F-3D3ED7610CD9}"/>
              </a:ext>
            </a:extLst>
          </p:cNvPr>
          <p:cNvSpPr txBox="1"/>
          <p:nvPr/>
        </p:nvSpPr>
        <p:spPr>
          <a:xfrm>
            <a:off x="885465" y="2697511"/>
            <a:ext cx="4702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>
                <a:solidFill>
                  <a:srgbClr val="E9713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YES</a:t>
            </a:r>
          </a:p>
        </p:txBody>
      </p:sp>
      <p:sp>
        <p:nvSpPr>
          <p:cNvPr id="363" name="テキスト ボックス 362">
            <a:extLst>
              <a:ext uri="{FF2B5EF4-FFF2-40B4-BE49-F238E27FC236}">
                <a16:creationId xmlns:a16="http://schemas.microsoft.com/office/drawing/2014/main" id="{079E0E55-1154-4BAB-290C-EEBD6E301D7A}"/>
              </a:ext>
            </a:extLst>
          </p:cNvPr>
          <p:cNvSpPr txBox="1"/>
          <p:nvPr/>
        </p:nvSpPr>
        <p:spPr>
          <a:xfrm>
            <a:off x="4845765" y="635539"/>
            <a:ext cx="4702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>
                <a:solidFill>
                  <a:schemeClr val="tx2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NO</a:t>
            </a:r>
          </a:p>
        </p:txBody>
      </p:sp>
      <p:sp>
        <p:nvSpPr>
          <p:cNvPr id="364" name="テキスト ボックス 363">
            <a:extLst>
              <a:ext uri="{FF2B5EF4-FFF2-40B4-BE49-F238E27FC236}">
                <a16:creationId xmlns:a16="http://schemas.microsoft.com/office/drawing/2014/main" id="{5AA990C2-76DA-7FFA-978B-258FED37BA2A}"/>
              </a:ext>
            </a:extLst>
          </p:cNvPr>
          <p:cNvSpPr txBox="1"/>
          <p:nvPr/>
        </p:nvSpPr>
        <p:spPr>
          <a:xfrm>
            <a:off x="5599493" y="1050879"/>
            <a:ext cx="15960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を対応ください</a:t>
            </a:r>
          </a:p>
        </p:txBody>
      </p:sp>
      <p:sp>
        <p:nvSpPr>
          <p:cNvPr id="368" name="四角形: 角を丸くする 367">
            <a:extLst>
              <a:ext uri="{FF2B5EF4-FFF2-40B4-BE49-F238E27FC236}">
                <a16:creationId xmlns:a16="http://schemas.microsoft.com/office/drawing/2014/main" id="{D4C5C3E1-F3B1-C21A-E94D-B9E1DC154317}"/>
              </a:ext>
            </a:extLst>
          </p:cNvPr>
          <p:cNvSpPr/>
          <p:nvPr/>
        </p:nvSpPr>
        <p:spPr>
          <a:xfrm>
            <a:off x="5310893" y="1534159"/>
            <a:ext cx="1194789" cy="1194255"/>
          </a:xfrm>
          <a:prstGeom prst="roundRect">
            <a:avLst>
              <a:gd name="adj" fmla="val 15306"/>
            </a:avLst>
          </a:prstGeom>
          <a:solidFill>
            <a:srgbClr val="FFF5D7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テキスト ボックス 368">
            <a:extLst>
              <a:ext uri="{FF2B5EF4-FFF2-40B4-BE49-F238E27FC236}">
                <a16:creationId xmlns:a16="http://schemas.microsoft.com/office/drawing/2014/main" id="{9BD332E2-3886-ED7B-5B28-8C0B800B9435}"/>
              </a:ext>
            </a:extLst>
          </p:cNvPr>
          <p:cNvSpPr txBox="1"/>
          <p:nvPr/>
        </p:nvSpPr>
        <p:spPr>
          <a:xfrm>
            <a:off x="5279437" y="1720284"/>
            <a:ext cx="10711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やることリスト</a:t>
            </a:r>
          </a:p>
        </p:txBody>
      </p:sp>
      <p:sp>
        <p:nvSpPr>
          <p:cNvPr id="372" name="四角形: 角を丸くする 371">
            <a:extLst>
              <a:ext uri="{FF2B5EF4-FFF2-40B4-BE49-F238E27FC236}">
                <a16:creationId xmlns:a16="http://schemas.microsoft.com/office/drawing/2014/main" id="{9EF426F5-4040-2749-5CC3-0D6A73330003}"/>
              </a:ext>
            </a:extLst>
          </p:cNvPr>
          <p:cNvSpPr/>
          <p:nvPr/>
        </p:nvSpPr>
        <p:spPr>
          <a:xfrm>
            <a:off x="5305904" y="2934901"/>
            <a:ext cx="1221545" cy="1530342"/>
          </a:xfrm>
          <a:prstGeom prst="roundRect">
            <a:avLst>
              <a:gd name="adj" fmla="val 15306"/>
            </a:avLst>
          </a:prstGeom>
          <a:solidFill>
            <a:srgbClr val="FFF5D7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6" name="図 375">
            <a:extLst>
              <a:ext uri="{FF2B5EF4-FFF2-40B4-BE49-F238E27FC236}">
                <a16:creationId xmlns:a16="http://schemas.microsoft.com/office/drawing/2014/main" id="{2E26AB23-31F9-C948-48EF-035533CDEBA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315" b="97238" l="7186" r="95210">
                        <a14:foregroundMark x1="46707" y1="6630" x2="47305" y2="32597"/>
                        <a14:foregroundMark x1="44910" y1="11602" x2="42515" y2="9945"/>
                        <a14:foregroundMark x1="40719" y1="6630" x2="40719" y2="6630"/>
                        <a14:foregroundMark x1="43114" y1="3867" x2="43114" y2="3867"/>
                        <a14:foregroundMark x1="13174" y1="11050" x2="26347" y2="34807"/>
                        <a14:foregroundMark x1="37725" y1="50829" x2="37725" y2="44751"/>
                        <a14:foregroundMark x1="56886" y1="50276" x2="56886" y2="50276"/>
                        <a14:foregroundMark x1="56886" y1="48619" x2="32335" y2="54144"/>
                        <a14:foregroundMark x1="61677" y1="49171" x2="44311" y2="63536"/>
                        <a14:foregroundMark x1="22754" y1="57459" x2="50898" y2="64641"/>
                        <a14:foregroundMark x1="30539" y1="74033" x2="41317" y2="77901"/>
                        <a14:foregroundMark x1="20958" y1="50276" x2="29341" y2="57459"/>
                        <a14:foregroundMark x1="53293" y1="84530" x2="59281" y2="89503"/>
                        <a14:foregroundMark x1="56287" y1="81768" x2="42515" y2="85083"/>
                        <a14:foregroundMark x1="31138" y1="85083" x2="31138" y2="85083"/>
                        <a14:foregroundMark x1="27545" y1="87293" x2="39521" y2="78453"/>
                        <a14:foregroundMark x1="58084" y1="70718" x2="58084" y2="70718"/>
                        <a14:foregroundMark x1="81557" y1="30476" x2="81437" y2="33149"/>
                        <a14:foregroundMark x1="77246" y1="41436" x2="77246" y2="41436"/>
                        <a14:foregroundMark x1="90419" y1="28177" x2="90419" y2="28177"/>
                        <a14:foregroundMark x1="91617" y1="26519" x2="91617" y2="26519"/>
                        <a14:foregroundMark x1="83832" y1="18785" x2="83832" y2="18785"/>
                        <a14:foregroundMark x1="88024" y1="19337" x2="88024" y2="19337"/>
                        <a14:foregroundMark x1="91018" y1="23204" x2="91018" y2="23204"/>
                        <a14:foregroundMark x1="67066" y1="82320" x2="67066" y2="82320"/>
                        <a14:foregroundMark x1="71856" y1="78453" x2="71856" y2="78453"/>
                        <a14:foregroundMark x1="59281" y1="94475" x2="59281" y2="94475"/>
                        <a14:foregroundMark x1="8383" y1="51934" x2="8383" y2="51934"/>
                        <a14:foregroundMark x1="88623" y1="19890" x2="88623" y2="19890"/>
                        <a14:foregroundMark x1="89222" y1="19890" x2="89222" y2="19890"/>
                        <a14:foregroundMark x1="95210" y1="26519" x2="95210" y2="26519"/>
                        <a14:foregroundMark x1="60479" y1="97238" x2="60479" y2="97238"/>
                        <a14:foregroundMark x1="66467" y1="85635" x2="66467" y2="85635"/>
                        <a14:backgroundMark x1="84431" y1="25967" x2="84431" y2="25967"/>
                        <a14:backgroundMark x1="84431" y1="25967" x2="84431" y2="25967"/>
                        <a14:backgroundMark x1="83234" y1="27072" x2="83234" y2="27072"/>
                        <a14:backgroundMark x1="80838" y1="29834" x2="80838" y2="29834"/>
                        <a14:backgroundMark x1="82036" y1="25967" x2="82036" y2="25967"/>
                        <a14:backgroundMark x1="80838" y1="23757" x2="79641" y2="27072"/>
                        <a14:backgroundMark x1="82036" y1="22652" x2="82036" y2="22652"/>
                        <a14:backgroundMark x1="82036" y1="25967" x2="82036" y2="25967"/>
                        <a14:backgroundMark x1="82036" y1="23757" x2="82036" y2="23757"/>
                        <a14:backgroundMark x1="79641" y1="29834" x2="79641" y2="29834"/>
                        <a14:backgroundMark x1="83234" y1="28177" x2="83234" y2="28177"/>
                        <a14:backgroundMark x1="82036" y1="28729" x2="82036" y2="28729"/>
                        <a14:backgroundMark x1="83832" y1="27072" x2="80240" y2="29282"/>
                        <a14:backgroundMark x1="82036" y1="23757" x2="79042" y2="22652"/>
                        <a14:backgroundMark x1="83832" y1="22652" x2="77844" y2="215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057" y="2095910"/>
            <a:ext cx="461743" cy="500452"/>
          </a:xfrm>
          <a:prstGeom prst="rect">
            <a:avLst/>
          </a:prstGeom>
        </p:spPr>
      </p:pic>
      <p:sp>
        <p:nvSpPr>
          <p:cNvPr id="377" name="吹き出し: 角を丸めた四角形 376">
            <a:extLst>
              <a:ext uri="{FF2B5EF4-FFF2-40B4-BE49-F238E27FC236}">
                <a16:creationId xmlns:a16="http://schemas.microsoft.com/office/drawing/2014/main" id="{A93619E9-498D-53C3-7113-A5AB52C93240}"/>
              </a:ext>
            </a:extLst>
          </p:cNvPr>
          <p:cNvSpPr/>
          <p:nvPr/>
        </p:nvSpPr>
        <p:spPr>
          <a:xfrm>
            <a:off x="1193055" y="2092164"/>
            <a:ext cx="2526863" cy="209774"/>
          </a:xfrm>
          <a:prstGeom prst="wedgeRoundRectCallout">
            <a:avLst>
              <a:gd name="adj1" fmla="val -52657"/>
              <a:gd name="adj2" fmla="val 35833"/>
              <a:gd name="adj3" fmla="val 16667"/>
            </a:avLst>
          </a:pr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利用申し込みはどうやってするの？</a:t>
            </a:r>
          </a:p>
        </p:txBody>
      </p:sp>
      <p:pic>
        <p:nvPicPr>
          <p:cNvPr id="379" name="図 378">
            <a:extLst>
              <a:ext uri="{FF2B5EF4-FFF2-40B4-BE49-F238E27FC236}">
                <a16:creationId xmlns:a16="http://schemas.microsoft.com/office/drawing/2014/main" id="{CE2E3DF8-194E-F1CE-F34E-A3AB3CE1D24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061" b="94924" l="7595" r="89241">
                        <a14:foregroundMark x1="62025" y1="42132" x2="64557" y2="58376"/>
                        <a14:foregroundMark x1="53797" y1="75635" x2="52532" y2="86802"/>
                        <a14:foregroundMark x1="34177" y1="64975" x2="34177" y2="64975"/>
                        <a14:foregroundMark x1="50000" y1="28426" x2="50000" y2="5584"/>
                        <a14:foregroundMark x1="74051" y1="12690" x2="78481" y2="32487"/>
                        <a14:foregroundMark x1="78481" y1="83249" x2="78481" y2="83249"/>
                        <a14:foregroundMark x1="79114" y1="84772" x2="79114" y2="84772"/>
                        <a14:foregroundMark x1="72152" y1="94924" x2="72152" y2="94924"/>
                        <a14:foregroundMark x1="85443" y1="82741" x2="85443" y2="82741"/>
                        <a14:foregroundMark x1="80380" y1="86294" x2="80380" y2="86294"/>
                        <a14:foregroundMark x1="82278" y1="85787" x2="82911" y2="84264"/>
                        <a14:foregroundMark x1="84177" y1="84772" x2="84177" y2="84772"/>
                        <a14:foregroundMark x1="52532" y1="4061" x2="52532" y2="4061"/>
                        <a14:foregroundMark x1="87975" y1="8122" x2="87975" y2="8122"/>
                        <a14:foregroundMark x1="89241" y1="10152" x2="89241" y2="10152"/>
                        <a14:backgroundMark x1="9494" y1="57360" x2="8228" y2="53807"/>
                        <a14:backgroundMark x1="16456" y1="53807" x2="12025" y2="52792"/>
                        <a14:backgroundMark x1="9494" y1="58376" x2="15190" y2="55838"/>
                        <a14:backgroundMark x1="15190" y1="55838" x2="15190" y2="55838"/>
                        <a14:backgroundMark x1="13291" y1="53299" x2="10127" y2="54822"/>
                        <a14:backgroundMark x1="8228" y1="57360" x2="8228" y2="57360"/>
                        <a14:backgroundMark x1="11392" y1="54315" x2="11392" y2="54315"/>
                        <a14:backgroundMark x1="11392" y1="55330" x2="11392" y2="56345"/>
                        <a14:backgroundMark x1="12025" y1="56345" x2="12025" y2="56345"/>
                        <a14:backgroundMark x1="12025" y1="56345" x2="12025" y2="56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8235" y="2103155"/>
            <a:ext cx="466849" cy="582084"/>
          </a:xfrm>
          <a:prstGeom prst="rect">
            <a:avLst/>
          </a:prstGeom>
        </p:spPr>
      </p:pic>
      <p:sp>
        <p:nvSpPr>
          <p:cNvPr id="380" name="吹き出し: 角を丸めた四角形 379">
            <a:extLst>
              <a:ext uri="{FF2B5EF4-FFF2-40B4-BE49-F238E27FC236}">
                <a16:creationId xmlns:a16="http://schemas.microsoft.com/office/drawing/2014/main" id="{F749F184-22DC-B069-C296-0853919E41B3}"/>
              </a:ext>
            </a:extLst>
          </p:cNvPr>
          <p:cNvSpPr/>
          <p:nvPr/>
        </p:nvSpPr>
        <p:spPr>
          <a:xfrm>
            <a:off x="1195134" y="2362714"/>
            <a:ext cx="2993837" cy="291154"/>
          </a:xfrm>
          <a:prstGeom prst="wedgeRoundRectCallout">
            <a:avLst>
              <a:gd name="adj1" fmla="val 53492"/>
              <a:gd name="adj2" fmla="val 25297"/>
              <a:gd name="adj3" fmla="val 16667"/>
            </a:avLst>
          </a:pr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t" anchorCtr="0"/>
          <a:lstStyle/>
          <a:p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医療機関・薬局に設置されている顔認証付きカードリーダーやマイナポータル、セブン銀行の</a:t>
            </a:r>
            <a:r>
              <a:rPr kumimoji="1" lang="en-US" altLang="ja-JP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ATM</a:t>
            </a:r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でできるよ！！</a:t>
            </a:r>
            <a:endParaRPr kumimoji="1" lang="en-US" altLang="ja-JP" sz="7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95" name="テキスト ボックス 394">
            <a:extLst>
              <a:ext uri="{FF2B5EF4-FFF2-40B4-BE49-F238E27FC236}">
                <a16:creationId xmlns:a16="http://schemas.microsoft.com/office/drawing/2014/main" id="{85EF3170-DEB1-A772-3F93-ABE2B74129EC}"/>
              </a:ext>
            </a:extLst>
          </p:cNvPr>
          <p:cNvSpPr txBox="1"/>
          <p:nvPr/>
        </p:nvSpPr>
        <p:spPr>
          <a:xfrm>
            <a:off x="4836117" y="1871580"/>
            <a:ext cx="4702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>
                <a:solidFill>
                  <a:schemeClr val="tx2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NO</a:t>
            </a:r>
          </a:p>
        </p:txBody>
      </p:sp>
      <p:cxnSp>
        <p:nvCxnSpPr>
          <p:cNvPr id="398" name="直線矢印コネクタ 397">
            <a:extLst>
              <a:ext uri="{FF2B5EF4-FFF2-40B4-BE49-F238E27FC236}">
                <a16:creationId xmlns:a16="http://schemas.microsoft.com/office/drawing/2014/main" id="{C4153585-523D-525B-17E7-9AD82935177E}"/>
              </a:ext>
            </a:extLst>
          </p:cNvPr>
          <p:cNvCxnSpPr>
            <a:cxnSpLocks/>
            <a:stCxn id="343" idx="3"/>
          </p:cNvCxnSpPr>
          <p:nvPr/>
        </p:nvCxnSpPr>
        <p:spPr>
          <a:xfrm>
            <a:off x="4887982" y="3695901"/>
            <a:ext cx="417922" cy="38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9" name="テキスト ボックス 398">
            <a:extLst>
              <a:ext uri="{FF2B5EF4-FFF2-40B4-BE49-F238E27FC236}">
                <a16:creationId xmlns:a16="http://schemas.microsoft.com/office/drawing/2014/main" id="{4B1B6B0B-F2C4-8D94-C878-D97CD1EB7D65}"/>
              </a:ext>
            </a:extLst>
          </p:cNvPr>
          <p:cNvSpPr txBox="1"/>
          <p:nvPr/>
        </p:nvSpPr>
        <p:spPr>
          <a:xfrm>
            <a:off x="4836117" y="3401845"/>
            <a:ext cx="4702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>
                <a:solidFill>
                  <a:schemeClr val="tx2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NO</a:t>
            </a:r>
          </a:p>
        </p:txBody>
      </p:sp>
      <p:pic>
        <p:nvPicPr>
          <p:cNvPr id="402" name="図 401">
            <a:extLst>
              <a:ext uri="{FF2B5EF4-FFF2-40B4-BE49-F238E27FC236}">
                <a16:creationId xmlns:a16="http://schemas.microsoft.com/office/drawing/2014/main" id="{4618EEAB-F2AF-AFD7-CCB9-4CEDAEB8C18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315" b="97238" l="7186" r="95210">
                        <a14:foregroundMark x1="46707" y1="6630" x2="47305" y2="32597"/>
                        <a14:foregroundMark x1="44910" y1="11602" x2="42515" y2="9945"/>
                        <a14:foregroundMark x1="40719" y1="6630" x2="40719" y2="6630"/>
                        <a14:foregroundMark x1="43114" y1="3867" x2="43114" y2="3867"/>
                        <a14:foregroundMark x1="13174" y1="11050" x2="26347" y2="34807"/>
                        <a14:foregroundMark x1="37725" y1="50829" x2="37725" y2="44751"/>
                        <a14:foregroundMark x1="56886" y1="50276" x2="56886" y2="50276"/>
                        <a14:foregroundMark x1="56886" y1="48619" x2="32335" y2="54144"/>
                        <a14:foregroundMark x1="61677" y1="49171" x2="44311" y2="63536"/>
                        <a14:foregroundMark x1="22754" y1="57459" x2="50898" y2="64641"/>
                        <a14:foregroundMark x1="30539" y1="74033" x2="41317" y2="77901"/>
                        <a14:foregroundMark x1="20958" y1="50276" x2="29341" y2="57459"/>
                        <a14:foregroundMark x1="53293" y1="84530" x2="59281" y2="89503"/>
                        <a14:foregroundMark x1="56287" y1="81768" x2="42515" y2="85083"/>
                        <a14:foregroundMark x1="31138" y1="85083" x2="31138" y2="85083"/>
                        <a14:foregroundMark x1="27545" y1="87293" x2="39521" y2="78453"/>
                        <a14:foregroundMark x1="58084" y1="70718" x2="58084" y2="70718"/>
                        <a14:foregroundMark x1="81557" y1="30476" x2="81437" y2="33149"/>
                        <a14:foregroundMark x1="77246" y1="41436" x2="77246" y2="41436"/>
                        <a14:foregroundMark x1="90419" y1="28177" x2="90419" y2="28177"/>
                        <a14:foregroundMark x1="91617" y1="26519" x2="91617" y2="26519"/>
                        <a14:foregroundMark x1="83832" y1="18785" x2="83832" y2="18785"/>
                        <a14:foregroundMark x1="88024" y1="19337" x2="88024" y2="19337"/>
                        <a14:foregroundMark x1="91018" y1="23204" x2="91018" y2="23204"/>
                        <a14:foregroundMark x1="67066" y1="82320" x2="67066" y2="82320"/>
                        <a14:foregroundMark x1="71856" y1="78453" x2="71856" y2="78453"/>
                        <a14:foregroundMark x1="59281" y1="94475" x2="59281" y2="94475"/>
                        <a14:foregroundMark x1="8383" y1="51934" x2="8383" y2="51934"/>
                        <a14:foregroundMark x1="88623" y1="19890" x2="88623" y2="19890"/>
                        <a14:foregroundMark x1="89222" y1="19890" x2="89222" y2="19890"/>
                        <a14:foregroundMark x1="95210" y1="26519" x2="95210" y2="26519"/>
                        <a14:foregroundMark x1="60479" y1="97238" x2="60479" y2="97238"/>
                        <a14:foregroundMark x1="66467" y1="85635" x2="66467" y2="85635"/>
                        <a14:backgroundMark x1="84431" y1="25967" x2="84431" y2="25967"/>
                        <a14:backgroundMark x1="84431" y1="25967" x2="84431" y2="25967"/>
                        <a14:backgroundMark x1="83234" y1="27072" x2="83234" y2="27072"/>
                        <a14:backgroundMark x1="80838" y1="29834" x2="80838" y2="29834"/>
                        <a14:backgroundMark x1="82036" y1="25967" x2="82036" y2="25967"/>
                        <a14:backgroundMark x1="80838" y1="23757" x2="79641" y2="27072"/>
                        <a14:backgroundMark x1="82036" y1="22652" x2="82036" y2="22652"/>
                        <a14:backgroundMark x1="82036" y1="25967" x2="82036" y2="25967"/>
                        <a14:backgroundMark x1="82036" y1="23757" x2="82036" y2="23757"/>
                        <a14:backgroundMark x1="79641" y1="29834" x2="79641" y2="29834"/>
                        <a14:backgroundMark x1="83234" y1="28177" x2="83234" y2="28177"/>
                        <a14:backgroundMark x1="82036" y1="28729" x2="82036" y2="28729"/>
                        <a14:backgroundMark x1="83832" y1="27072" x2="80240" y2="29282"/>
                        <a14:backgroundMark x1="82036" y1="23757" x2="79042" y2="22652"/>
                        <a14:backgroundMark x1="83832" y1="22652" x2="77844" y2="215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191" y="3610381"/>
            <a:ext cx="481776" cy="522165"/>
          </a:xfrm>
          <a:prstGeom prst="rect">
            <a:avLst/>
          </a:prstGeom>
        </p:spPr>
      </p:pic>
      <p:sp>
        <p:nvSpPr>
          <p:cNvPr id="403" name="吹き出し: 角を丸めた四角形 402">
            <a:extLst>
              <a:ext uri="{FF2B5EF4-FFF2-40B4-BE49-F238E27FC236}">
                <a16:creationId xmlns:a16="http://schemas.microsoft.com/office/drawing/2014/main" id="{04373814-02F8-DF0A-D294-EBBA6D58D44A}"/>
              </a:ext>
            </a:extLst>
          </p:cNvPr>
          <p:cNvSpPr/>
          <p:nvPr/>
        </p:nvSpPr>
        <p:spPr>
          <a:xfrm>
            <a:off x="1188284" y="3547077"/>
            <a:ext cx="2526863" cy="239841"/>
          </a:xfrm>
          <a:prstGeom prst="wedgeRoundRectCallout">
            <a:avLst>
              <a:gd name="adj1" fmla="val -52657"/>
              <a:gd name="adj2" fmla="val 35833"/>
              <a:gd name="adj3" fmla="val 16667"/>
            </a:avLst>
          </a:pr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7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電子証明書の有効期限は、どうやって確認するの？</a:t>
            </a:r>
          </a:p>
        </p:txBody>
      </p:sp>
      <p:pic>
        <p:nvPicPr>
          <p:cNvPr id="407" name="図 406">
            <a:extLst>
              <a:ext uri="{FF2B5EF4-FFF2-40B4-BE49-F238E27FC236}">
                <a16:creationId xmlns:a16="http://schemas.microsoft.com/office/drawing/2014/main" id="{A230A946-9405-1F28-3F75-F882BA99468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061" b="94924" l="7595" r="89241">
                        <a14:foregroundMark x1="62025" y1="42132" x2="64557" y2="58376"/>
                        <a14:foregroundMark x1="53797" y1="75635" x2="52532" y2="86802"/>
                        <a14:foregroundMark x1="34177" y1="64975" x2="34177" y2="64975"/>
                        <a14:foregroundMark x1="50000" y1="28426" x2="50000" y2="5584"/>
                        <a14:foregroundMark x1="74051" y1="12690" x2="78481" y2="32487"/>
                        <a14:foregroundMark x1="78481" y1="83249" x2="78481" y2="83249"/>
                        <a14:foregroundMark x1="79114" y1="84772" x2="79114" y2="84772"/>
                        <a14:foregroundMark x1="72152" y1="94924" x2="72152" y2="94924"/>
                        <a14:foregroundMark x1="85443" y1="82741" x2="85443" y2="82741"/>
                        <a14:foregroundMark x1="80380" y1="86294" x2="80380" y2="86294"/>
                        <a14:foregroundMark x1="82278" y1="85787" x2="82911" y2="84264"/>
                        <a14:foregroundMark x1="84177" y1="84772" x2="84177" y2="84772"/>
                        <a14:foregroundMark x1="52532" y1="4061" x2="52532" y2="4061"/>
                        <a14:foregroundMark x1="87975" y1="8122" x2="87975" y2="8122"/>
                        <a14:foregroundMark x1="89241" y1="10152" x2="89241" y2="10152"/>
                        <a14:backgroundMark x1="9494" y1="57360" x2="8228" y2="53807"/>
                        <a14:backgroundMark x1="16456" y1="53807" x2="12025" y2="52792"/>
                        <a14:backgroundMark x1="9494" y1="58376" x2="15190" y2="55838"/>
                        <a14:backgroundMark x1="15190" y1="55838" x2="15190" y2="55838"/>
                        <a14:backgroundMark x1="13291" y1="53299" x2="10127" y2="54822"/>
                        <a14:backgroundMark x1="8228" y1="57360" x2="8228" y2="57360"/>
                        <a14:backgroundMark x1="11392" y1="54315" x2="11392" y2="54315"/>
                        <a14:backgroundMark x1="11392" y1="55330" x2="11392" y2="56345"/>
                        <a14:backgroundMark x1="12025" y1="56345" x2="12025" y2="56345"/>
                        <a14:backgroundMark x1="12025" y1="56345" x2="12025" y2="56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8395" y="3823514"/>
            <a:ext cx="466849" cy="582084"/>
          </a:xfrm>
          <a:prstGeom prst="rect">
            <a:avLst/>
          </a:prstGeom>
        </p:spPr>
      </p:pic>
      <p:sp>
        <p:nvSpPr>
          <p:cNvPr id="408" name="吹き出し: 角を丸めた四角形 407">
            <a:extLst>
              <a:ext uri="{FF2B5EF4-FFF2-40B4-BE49-F238E27FC236}">
                <a16:creationId xmlns:a16="http://schemas.microsoft.com/office/drawing/2014/main" id="{F544B116-30F1-276E-2367-4EF9895ED8D1}"/>
              </a:ext>
            </a:extLst>
          </p:cNvPr>
          <p:cNvSpPr/>
          <p:nvPr/>
        </p:nvSpPr>
        <p:spPr>
          <a:xfrm>
            <a:off x="1205294" y="3860391"/>
            <a:ext cx="3060102" cy="419118"/>
          </a:xfrm>
          <a:prstGeom prst="wedgeRoundRectCallout">
            <a:avLst>
              <a:gd name="adj1" fmla="val 53492"/>
              <a:gd name="adj2" fmla="val 25297"/>
              <a:gd name="adj3" fmla="val 16667"/>
            </a:avLst>
          </a:pr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t" anchorCtr="0"/>
          <a:lstStyle/>
          <a:p>
            <a:r>
              <a:rPr kumimoji="1" lang="ja-JP" altLang="en-US" sz="7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電子証明書の有効期限は、カードの表面（カード発行の時にご自身で記入したもの）又はパソコンやスマートフォンからマイナポータルを通じて確認することができるよ！！</a:t>
            </a:r>
            <a:endParaRPr kumimoji="1" lang="en-US" altLang="ja-JP" sz="7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46" name="四角形: 角を丸くする 345">
            <a:extLst>
              <a:ext uri="{FF2B5EF4-FFF2-40B4-BE49-F238E27FC236}">
                <a16:creationId xmlns:a16="http://schemas.microsoft.com/office/drawing/2014/main" id="{DAD9240B-CAAB-10A8-5712-2D3FB8F093E7}"/>
              </a:ext>
            </a:extLst>
          </p:cNvPr>
          <p:cNvSpPr/>
          <p:nvPr/>
        </p:nvSpPr>
        <p:spPr>
          <a:xfrm>
            <a:off x="5790021" y="2015958"/>
            <a:ext cx="252000" cy="25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kumimoji="1" lang="ja-JP" altLang="en-US" sz="12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</a:p>
        </p:txBody>
      </p:sp>
      <p:sp>
        <p:nvSpPr>
          <p:cNvPr id="347" name="四角形: 角を丸くする 346">
            <a:extLst>
              <a:ext uri="{FF2B5EF4-FFF2-40B4-BE49-F238E27FC236}">
                <a16:creationId xmlns:a16="http://schemas.microsoft.com/office/drawing/2014/main" id="{8C099C3A-17E8-879B-3BAF-D39CD5E289CA}"/>
              </a:ext>
            </a:extLst>
          </p:cNvPr>
          <p:cNvSpPr/>
          <p:nvPr/>
        </p:nvSpPr>
        <p:spPr>
          <a:xfrm>
            <a:off x="5534203" y="3328217"/>
            <a:ext cx="252000" cy="25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kumimoji="1" lang="ja-JP" altLang="en-US" sz="12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</a:t>
            </a:r>
          </a:p>
        </p:txBody>
      </p:sp>
      <p:sp>
        <p:nvSpPr>
          <p:cNvPr id="348" name="四角形: 角を丸くする 347">
            <a:extLst>
              <a:ext uri="{FF2B5EF4-FFF2-40B4-BE49-F238E27FC236}">
                <a16:creationId xmlns:a16="http://schemas.microsoft.com/office/drawing/2014/main" id="{639D8752-A347-5D84-15DE-CEC88FE70F7A}"/>
              </a:ext>
            </a:extLst>
          </p:cNvPr>
          <p:cNvSpPr/>
          <p:nvPr/>
        </p:nvSpPr>
        <p:spPr>
          <a:xfrm>
            <a:off x="6057721" y="3319485"/>
            <a:ext cx="252000" cy="25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kumimoji="1" lang="ja-JP" altLang="en-US" sz="12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FD3F151-1E08-336A-A795-31633EC49D35}"/>
              </a:ext>
            </a:extLst>
          </p:cNvPr>
          <p:cNvSpPr txBox="1"/>
          <p:nvPr/>
        </p:nvSpPr>
        <p:spPr>
          <a:xfrm>
            <a:off x="5285254" y="3894067"/>
            <a:ext cx="1855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 </a:t>
            </a:r>
            <a:r>
              <a:rPr kumimoji="1" lang="ja-JP" altLang="en-US" sz="6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電子証明書の有効期限から</a:t>
            </a:r>
            <a:endParaRPr kumimoji="1" lang="en-US" altLang="ja-JP" sz="6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6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 </a:t>
            </a:r>
            <a:r>
              <a:rPr kumimoji="1" lang="en-US" altLang="ja-JP" sz="6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kumimoji="1" lang="ja-JP" altLang="en-US" sz="6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カ月が経過している場合は、</a:t>
            </a:r>
            <a:endParaRPr kumimoji="1" lang="en-US" altLang="ja-JP" sz="6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6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 保険証利用が解除されるため </a:t>
            </a:r>
            <a:endParaRPr kumimoji="1" lang="en-US" altLang="ja-JP" sz="6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6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　　を実施ください。</a:t>
            </a:r>
            <a:endParaRPr kumimoji="1" lang="en-US" altLang="ja-JP" sz="6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78B4682-2C49-5E8B-2864-97ECB608CD97}"/>
              </a:ext>
            </a:extLst>
          </p:cNvPr>
          <p:cNvSpPr txBox="1"/>
          <p:nvPr/>
        </p:nvSpPr>
        <p:spPr>
          <a:xfrm>
            <a:off x="6238494" y="3379295"/>
            <a:ext cx="185529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310ACC5-4967-F0C7-CA5E-5B4522A4DD87}"/>
              </a:ext>
            </a:extLst>
          </p:cNvPr>
          <p:cNvSpPr txBox="1"/>
          <p:nvPr/>
        </p:nvSpPr>
        <p:spPr>
          <a:xfrm>
            <a:off x="205432" y="108283"/>
            <a:ext cx="4425088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lang="ja-JP" altLang="en-US" sz="2000" b="1" baseline="3000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マイナ保険証への</a:t>
            </a:r>
            <a:r>
              <a:rPr lang="ja-JP" altLang="en-US" sz="2000" b="1" i="0" u="none" strike="noStrike" baseline="30000">
                <a:ln w="6350">
                  <a:solidFill>
                    <a:srgbClr val="FFFF00"/>
                  </a:solidFill>
                </a:ln>
                <a:solidFill>
                  <a:srgbClr val="FFFF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切替チェックリスト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8B2FA15-00D0-4CDA-2E4C-37157BF9C0CC}"/>
              </a:ext>
            </a:extLst>
          </p:cNvPr>
          <p:cNvSpPr txBox="1"/>
          <p:nvPr/>
        </p:nvSpPr>
        <p:spPr>
          <a:xfrm>
            <a:off x="5579173" y="2337235"/>
            <a:ext cx="15960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を対応ください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8FF4DEB-7B2F-24BF-6A3E-09A2789F66E0}"/>
              </a:ext>
            </a:extLst>
          </p:cNvPr>
          <p:cNvSpPr txBox="1"/>
          <p:nvPr/>
        </p:nvSpPr>
        <p:spPr>
          <a:xfrm>
            <a:off x="5285254" y="3026217"/>
            <a:ext cx="10711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やることリスト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51D13B1-6C91-B611-2006-63DB10446382}"/>
              </a:ext>
            </a:extLst>
          </p:cNvPr>
          <p:cNvSpPr txBox="1"/>
          <p:nvPr/>
        </p:nvSpPr>
        <p:spPr>
          <a:xfrm>
            <a:off x="5584990" y="3643168"/>
            <a:ext cx="15960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を対応ください</a:t>
            </a: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0792CD31-4CD9-00C9-C629-7C1F61DD112F}"/>
              </a:ext>
            </a:extLst>
          </p:cNvPr>
          <p:cNvCxnSpPr>
            <a:cxnSpLocks/>
            <a:stCxn id="342" idx="3"/>
            <a:endCxn id="368" idx="1"/>
          </p:cNvCxnSpPr>
          <p:nvPr/>
        </p:nvCxnSpPr>
        <p:spPr>
          <a:xfrm>
            <a:off x="4887982" y="2129195"/>
            <a:ext cx="422911" cy="20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07B3BAF2-EC00-C1CF-84EF-33535E97BB6C}"/>
              </a:ext>
            </a:extLst>
          </p:cNvPr>
          <p:cNvCxnSpPr>
            <a:cxnSpLocks/>
            <a:stCxn id="341" idx="3"/>
            <a:endCxn id="349" idx="1"/>
          </p:cNvCxnSpPr>
          <p:nvPr/>
        </p:nvCxnSpPr>
        <p:spPr>
          <a:xfrm>
            <a:off x="4887982" y="891084"/>
            <a:ext cx="427267" cy="5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D4E80766-C434-33E2-5D4D-7632A05A859B}"/>
              </a:ext>
            </a:extLst>
          </p:cNvPr>
          <p:cNvCxnSpPr>
            <a:cxnSpLocks/>
          </p:cNvCxnSpPr>
          <p:nvPr/>
        </p:nvCxnSpPr>
        <p:spPr>
          <a:xfrm>
            <a:off x="5836920" y="881062"/>
            <a:ext cx="175260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E204C3CF-A366-57AF-3714-973904B77C7F}"/>
              </a:ext>
            </a:extLst>
          </p:cNvPr>
          <p:cNvCxnSpPr>
            <a:cxnSpLocks/>
          </p:cNvCxnSpPr>
          <p:nvPr/>
        </p:nvCxnSpPr>
        <p:spPr>
          <a:xfrm>
            <a:off x="5836920" y="3458294"/>
            <a:ext cx="175260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39C3D42B-BE93-95A5-365C-0C6533214FD4}"/>
              </a:ext>
            </a:extLst>
          </p:cNvPr>
          <p:cNvSpPr/>
          <p:nvPr/>
        </p:nvSpPr>
        <p:spPr>
          <a:xfrm>
            <a:off x="5472505" y="4220726"/>
            <a:ext cx="87047" cy="10056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kumimoji="1" lang="ja-JP" altLang="en-US" sz="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415A588-2702-23F0-6C8F-5A13FA51DCD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945368" y="8253596"/>
            <a:ext cx="463984" cy="764777"/>
          </a:xfrm>
          <a:prstGeom prst="rect">
            <a:avLst/>
          </a:prstGeom>
        </p:spPr>
      </p:pic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A3DD35B3-D5D8-D048-84C6-3E86B76FE1F8}"/>
              </a:ext>
            </a:extLst>
          </p:cNvPr>
          <p:cNvGrpSpPr/>
          <p:nvPr/>
        </p:nvGrpSpPr>
        <p:grpSpPr>
          <a:xfrm>
            <a:off x="3858686" y="619602"/>
            <a:ext cx="901744" cy="579181"/>
            <a:chOff x="3841456" y="616876"/>
            <a:chExt cx="978229" cy="620421"/>
          </a:xfrm>
        </p:grpSpPr>
        <p:pic>
          <p:nvPicPr>
            <p:cNvPr id="10" name="図 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476B7AC-0A5E-FE3D-D17E-0DEF969C1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1456" y="616876"/>
              <a:ext cx="978229" cy="620421"/>
            </a:xfrm>
            <a:prstGeom prst="rect">
              <a:avLst/>
            </a:prstGeom>
          </p:spPr>
        </p:pic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4A2E20BC-3279-591F-E34C-076BC350E194}"/>
                </a:ext>
              </a:extLst>
            </p:cNvPr>
            <p:cNvSpPr/>
            <p:nvPr/>
          </p:nvSpPr>
          <p:spPr>
            <a:xfrm>
              <a:off x="4447948" y="800100"/>
              <a:ext cx="344115" cy="4985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DC2E7E0D-ADB9-E8B8-D7E3-C201E10AD106}"/>
              </a:ext>
            </a:extLst>
          </p:cNvPr>
          <p:cNvSpPr/>
          <p:nvPr/>
        </p:nvSpPr>
        <p:spPr>
          <a:xfrm>
            <a:off x="5754132" y="5575021"/>
            <a:ext cx="810349" cy="1092706"/>
          </a:xfrm>
          <a:custGeom>
            <a:avLst/>
            <a:gdLst>
              <a:gd name="connsiteX0" fmla="*/ 48625 w 1054587"/>
              <a:gd name="connsiteY0" fmla="*/ 12540 h 1092705"/>
              <a:gd name="connsiteX1" fmla="*/ 1008554 w 1054587"/>
              <a:gd name="connsiteY1" fmla="*/ 12540 h 1092705"/>
              <a:gd name="connsiteX2" fmla="*/ 1044512 w 1054587"/>
              <a:gd name="connsiteY2" fmla="*/ 48498 h 1092705"/>
              <a:gd name="connsiteX3" fmla="*/ 1044512 w 1054587"/>
              <a:gd name="connsiteY3" fmla="*/ 1044385 h 1092705"/>
              <a:gd name="connsiteX4" fmla="*/ 1008554 w 1054587"/>
              <a:gd name="connsiteY4" fmla="*/ 1080343 h 1092705"/>
              <a:gd name="connsiteX5" fmla="*/ 48625 w 1054587"/>
              <a:gd name="connsiteY5" fmla="*/ 1080343 h 1092705"/>
              <a:gd name="connsiteX6" fmla="*/ 12540 w 1054587"/>
              <a:gd name="connsiteY6" fmla="*/ 1044258 h 1092705"/>
              <a:gd name="connsiteX7" fmla="*/ 12540 w 1054587"/>
              <a:gd name="connsiteY7" fmla="*/ 48498 h 1092705"/>
              <a:gd name="connsiteX8" fmla="*/ 48625 w 1054587"/>
              <a:gd name="connsiteY8" fmla="*/ 12540 h 109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587" h="1092705">
                <a:moveTo>
                  <a:pt x="48625" y="12540"/>
                </a:moveTo>
                <a:lnTo>
                  <a:pt x="1008554" y="12540"/>
                </a:lnTo>
                <a:cubicBezTo>
                  <a:pt x="1028375" y="12540"/>
                  <a:pt x="1044512" y="28677"/>
                  <a:pt x="1044512" y="48498"/>
                </a:cubicBezTo>
                <a:lnTo>
                  <a:pt x="1044512" y="1044385"/>
                </a:lnTo>
                <a:cubicBezTo>
                  <a:pt x="1044512" y="1064206"/>
                  <a:pt x="1028375" y="1080343"/>
                  <a:pt x="1008554" y="1080343"/>
                </a:cubicBezTo>
                <a:lnTo>
                  <a:pt x="48625" y="1080343"/>
                </a:lnTo>
                <a:cubicBezTo>
                  <a:pt x="28804" y="1080343"/>
                  <a:pt x="12540" y="1064206"/>
                  <a:pt x="12540" y="1044258"/>
                </a:cubicBezTo>
                <a:lnTo>
                  <a:pt x="12540" y="48498"/>
                </a:lnTo>
                <a:cubicBezTo>
                  <a:pt x="12668" y="28677"/>
                  <a:pt x="28804" y="12540"/>
                  <a:pt x="48625" y="12540"/>
                </a:cubicBezTo>
                <a:close/>
              </a:path>
            </a:pathLst>
          </a:custGeom>
          <a:noFill/>
          <a:ln w="12535" cap="flat">
            <a:solidFill>
              <a:schemeClr val="accent6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3E830F30-8A75-AF1A-5554-A5BD3481C4E8}"/>
              </a:ext>
            </a:extLst>
          </p:cNvPr>
          <p:cNvSpPr/>
          <p:nvPr/>
        </p:nvSpPr>
        <p:spPr>
          <a:xfrm>
            <a:off x="5751785" y="5573845"/>
            <a:ext cx="821614" cy="210732"/>
          </a:xfrm>
          <a:custGeom>
            <a:avLst/>
            <a:gdLst>
              <a:gd name="connsiteX0" fmla="*/ 13629 w 829755"/>
              <a:gd name="connsiteY0" fmla="*/ 200258 h 210731"/>
              <a:gd name="connsiteX1" fmla="*/ 817438 w 829755"/>
              <a:gd name="connsiteY1" fmla="*/ 200258 h 210731"/>
              <a:gd name="connsiteX2" fmla="*/ 817438 w 829755"/>
              <a:gd name="connsiteY2" fmla="*/ 51034 h 210731"/>
              <a:gd name="connsiteX3" fmla="*/ 780165 w 829755"/>
              <a:gd name="connsiteY3" fmla="*/ 13629 h 210731"/>
              <a:gd name="connsiteX4" fmla="*/ 51034 w 829755"/>
              <a:gd name="connsiteY4" fmla="*/ 13629 h 210731"/>
              <a:gd name="connsiteX5" fmla="*/ 13629 w 829755"/>
              <a:gd name="connsiteY5" fmla="*/ 51034 h 21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9755" h="210731">
                <a:moveTo>
                  <a:pt x="13629" y="200258"/>
                </a:moveTo>
                <a:lnTo>
                  <a:pt x="817438" y="200258"/>
                </a:lnTo>
                <a:lnTo>
                  <a:pt x="817438" y="51034"/>
                </a:lnTo>
                <a:cubicBezTo>
                  <a:pt x="817438" y="30356"/>
                  <a:pt x="800712" y="13629"/>
                  <a:pt x="780165" y="13629"/>
                </a:cubicBezTo>
                <a:lnTo>
                  <a:pt x="51034" y="13629"/>
                </a:lnTo>
                <a:cubicBezTo>
                  <a:pt x="30356" y="13629"/>
                  <a:pt x="13629" y="30356"/>
                  <a:pt x="13629" y="51034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1314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33389A6-4D40-39DD-BDF7-C35B89C82B31}"/>
              </a:ext>
            </a:extLst>
          </p:cNvPr>
          <p:cNvSpPr txBox="1"/>
          <p:nvPr/>
        </p:nvSpPr>
        <p:spPr>
          <a:xfrm>
            <a:off x="5707137" y="5537813"/>
            <a:ext cx="1093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カードの期限が切れて</a:t>
            </a:r>
            <a:endParaRPr kumimoji="1" lang="en-US" altLang="ja-JP" sz="6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600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いる人はこちら</a:t>
            </a:r>
            <a:endParaRPr kumimoji="1" lang="en-US" altLang="ja-JP" sz="600" b="1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0" name="図 19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06C3FB6A-6181-30CC-96A4-BB2C09F2E08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115" y="5804519"/>
            <a:ext cx="543462" cy="541356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FF3DF36-9131-ACFF-C936-C4DEB25E6EA6}"/>
              </a:ext>
            </a:extLst>
          </p:cNvPr>
          <p:cNvSpPr txBox="1"/>
          <p:nvPr/>
        </p:nvSpPr>
        <p:spPr>
          <a:xfrm>
            <a:off x="5612919" y="6334095"/>
            <a:ext cx="1093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b="1" spc="-5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</a:t>
            </a:r>
          </a:p>
          <a:p>
            <a:pPr algn="ctr"/>
            <a:r>
              <a:rPr kumimoji="1" lang="ja-JP" altLang="en-US" sz="700" b="1" spc="-50">
                <a:solidFill>
                  <a:schemeClr val="accent6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総合サイト</a:t>
            </a:r>
            <a:endParaRPr kumimoji="1" lang="en-US" altLang="ja-JP" sz="700" b="1" spc="-50">
              <a:solidFill>
                <a:schemeClr val="accent6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EEB2F486-9331-ADCE-6D35-84F1DC983EA0}"/>
              </a:ext>
            </a:extLst>
          </p:cNvPr>
          <p:cNvGrpSpPr/>
          <p:nvPr/>
        </p:nvGrpSpPr>
        <p:grpSpPr>
          <a:xfrm>
            <a:off x="3852387" y="3171036"/>
            <a:ext cx="901744" cy="579181"/>
            <a:chOff x="3841456" y="616876"/>
            <a:chExt cx="978229" cy="620421"/>
          </a:xfrm>
        </p:grpSpPr>
        <p:pic>
          <p:nvPicPr>
            <p:cNvPr id="27" name="図 26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ABDF1326-8C7E-F698-D757-E66CB2108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1456" y="616876"/>
              <a:ext cx="978229" cy="620421"/>
            </a:xfrm>
            <a:prstGeom prst="rect">
              <a:avLst/>
            </a:prstGeom>
          </p:spPr>
        </p:pic>
        <p:sp>
          <p:nvSpPr>
            <p:cNvPr id="28" name="四角形: 角を丸くする 27">
              <a:extLst>
                <a:ext uri="{FF2B5EF4-FFF2-40B4-BE49-F238E27FC236}">
                  <a16:creationId xmlns:a16="http://schemas.microsoft.com/office/drawing/2014/main" id="{573BAC0C-6B09-A85A-A32B-382D7FF16F91}"/>
                </a:ext>
              </a:extLst>
            </p:cNvPr>
            <p:cNvSpPr/>
            <p:nvPr/>
          </p:nvSpPr>
          <p:spPr>
            <a:xfrm>
              <a:off x="4447948" y="876284"/>
              <a:ext cx="344115" cy="4985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0746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bf781f77-403a-41b0-bc8d-aef742fcc54e}" enabled="0" method="" siteId="{bf781f77-403a-41b0-bc8d-aef742fcc54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</TotalTime>
  <Words>1042</Words>
  <Application>Microsoft Office PowerPoint</Application>
  <PresentationFormat>A4 210 x 297 mm</PresentationFormat>
  <Paragraphs>149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BIZ UDPゴシック</vt:lpstr>
      <vt:lpstr>游ゴシック</vt:lpstr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健保連）比留川　貴彦</dc:creator>
  <cp:lastModifiedBy>MATSUNAGA Nobuhiko</cp:lastModifiedBy>
  <cp:revision>6</cp:revision>
  <cp:lastPrinted>2025-09-17T03:49:35Z</cp:lastPrinted>
  <dcterms:created xsi:type="dcterms:W3CDTF">2025-06-30T02:37:51Z</dcterms:created>
  <dcterms:modified xsi:type="dcterms:W3CDTF">2025-09-17T03:50:34Z</dcterms:modified>
</cp:coreProperties>
</file>