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4660" autoAdjust="0"/>
  </p:normalViewPr>
  <p:slideViewPr>
    <p:cSldViewPr snapToGrid="0">
      <p:cViewPr>
        <p:scale>
          <a:sx n="100" d="100"/>
          <a:sy n="100" d="100"/>
        </p:scale>
        <p:origin x="1195" y="-31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56210" y="0"/>
            <a:ext cx="2949420" cy="497676"/>
          </a:xfrm>
          <a:prstGeom prst="rect">
            <a:avLst/>
          </a:prstGeom>
        </p:spPr>
        <p:txBody>
          <a:bodyPr vert="horz" lIns="90571" tIns="45286" rIns="90571" bIns="45286" rtlCol="0"/>
          <a:lstStyle>
            <a:lvl1pPr algn="r">
              <a:defRPr sz="1200"/>
            </a:lvl1pPr>
          </a:lstStyle>
          <a:p>
            <a:fld id="{D0173BD3-53A6-45E3-ABCF-91EF0630E119}" type="datetimeFigureOut">
              <a:rPr kumimoji="1" lang="ja-JP" altLang="en-US" smtClean="0"/>
              <a:t>2024/11/21</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56210" y="9441662"/>
            <a:ext cx="2949420" cy="497676"/>
          </a:xfrm>
          <a:prstGeom prst="rect">
            <a:avLst/>
          </a:prstGeom>
        </p:spPr>
        <p:txBody>
          <a:bodyPr vert="horz" lIns="90571" tIns="45286" rIns="90571" bIns="45286"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676"/>
          </a:xfrm>
          <a:prstGeom prst="rect">
            <a:avLst/>
          </a:prstGeom>
        </p:spPr>
        <p:txBody>
          <a:bodyPr vert="horz" lIns="90571" tIns="45286" rIns="90571" bIns="452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676"/>
          </a:xfrm>
          <a:prstGeom prst="rect">
            <a:avLst/>
          </a:prstGeom>
        </p:spPr>
        <p:txBody>
          <a:bodyPr vert="horz" lIns="90571" tIns="45286" rIns="90571" bIns="45286" rtlCol="0"/>
          <a:lstStyle>
            <a:lvl1pPr algn="r">
              <a:defRPr sz="1200"/>
            </a:lvl1pPr>
          </a:lstStyle>
          <a:p>
            <a:fld id="{09879E85-7F64-444D-90B5-0B13BEEA0576}" type="datetimeFigureOut">
              <a:rPr kumimoji="1" lang="ja-JP" altLang="en-US" smtClean="0"/>
              <a:t>2024/11/21</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0571" tIns="45286" rIns="90571" bIns="45286" rtlCol="0" anchor="ctr"/>
          <a:lstStyle/>
          <a:p>
            <a:endParaRPr lang="ja-JP" altLang="en-US"/>
          </a:p>
        </p:txBody>
      </p:sp>
      <p:sp>
        <p:nvSpPr>
          <p:cNvPr id="5" name="ノート プレースホルダー 4"/>
          <p:cNvSpPr>
            <a:spLocks noGrp="1"/>
          </p:cNvSpPr>
          <p:nvPr>
            <p:ph type="body" sz="quarter" idx="3"/>
          </p:nvPr>
        </p:nvSpPr>
        <p:spPr>
          <a:xfrm>
            <a:off x="680877" y="4783041"/>
            <a:ext cx="5445446" cy="3913683"/>
          </a:xfrm>
          <a:prstGeom prst="rect">
            <a:avLst/>
          </a:prstGeom>
        </p:spPr>
        <p:txBody>
          <a:bodyPr vert="horz" lIns="90571" tIns="45286" rIns="90571" bIns="452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662"/>
            <a:ext cx="2949420" cy="497676"/>
          </a:xfrm>
          <a:prstGeom prst="rect">
            <a:avLst/>
          </a:prstGeom>
        </p:spPr>
        <p:txBody>
          <a:bodyPr vert="horz" lIns="90571" tIns="45286" rIns="90571" bIns="452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662"/>
            <a:ext cx="2949420" cy="497676"/>
          </a:xfrm>
          <a:prstGeom prst="rect">
            <a:avLst/>
          </a:prstGeom>
        </p:spPr>
        <p:txBody>
          <a:bodyPr vert="horz" lIns="90571" tIns="45286" rIns="90571" bIns="45286"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en-US" altLang="zh-TW" sz="1700" b="1" dirty="0">
                <a:latin typeface="BIZ UDPゴシック" panose="020B0400000000000000" pitchFamily="50" charset="-128"/>
                <a:ea typeface="BIZ UDPゴシック" panose="020B0400000000000000" pitchFamily="50" charset="-128"/>
              </a:rPr>
              <a:t>HOYA</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6</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年</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10</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月</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31</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日時点）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en-US" altLang="ja-JP" sz="2400" b="1" i="0" u="none" strike="noStrike" baseline="30000" dirty="0">
                <a:latin typeface="BIZ UDPゴシック" panose="020B0400000000000000" pitchFamily="50" charset="-128"/>
                <a:ea typeface="BIZ UDPゴシック" panose="020B0400000000000000" pitchFamily="50" charset="-128"/>
              </a:rPr>
              <a:t>69.9%</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2134</TotalTime>
  <Words>226</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UENO Miyuki</cp:lastModifiedBy>
  <cp:revision>335</cp:revision>
  <cp:lastPrinted>2024-11-21T04:25:08Z</cp:lastPrinted>
  <dcterms:created xsi:type="dcterms:W3CDTF">2023-05-31T02:10:41Z</dcterms:created>
  <dcterms:modified xsi:type="dcterms:W3CDTF">2024-11-21T04:25:11Z</dcterms:modified>
</cp:coreProperties>
</file>